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10"/>
  </p:notesMasterIdLst>
  <p:handoutMasterIdLst>
    <p:handoutMasterId r:id="rId11"/>
  </p:handoutMasterIdLst>
  <p:sldIdLst>
    <p:sldId id="366" r:id="rId2"/>
    <p:sldId id="258" r:id="rId3"/>
    <p:sldId id="367" r:id="rId4"/>
    <p:sldId id="368" r:id="rId5"/>
    <p:sldId id="369" r:id="rId6"/>
    <p:sldId id="370" r:id="rId7"/>
    <p:sldId id="307" r:id="rId8"/>
    <p:sldId id="371" r:id="rId9"/>
  </p:sldIdLst>
  <p:sldSz cx="12192000" cy="6858000"/>
  <p:notesSz cx="7010400" cy="9296400"/>
  <p:defaultTextStyle>
    <a:defPPr>
      <a:defRPr lang="en-US"/>
    </a:defPPr>
    <a:lvl1pPr algn="l" rtl="0" eaLnBrk="0" fontAlgn="base" hangingPunct="0">
      <a:spcBef>
        <a:spcPct val="0"/>
      </a:spcBef>
      <a:spcAft>
        <a:spcPct val="0"/>
      </a:spcAft>
      <a:defRPr sz="2400" kern="1200">
        <a:solidFill>
          <a:schemeClr val="tx1"/>
        </a:solidFill>
        <a:latin typeface="Helvetica" panose="020B0604020202020204" pitchFamily="34" charset="0"/>
        <a:ea typeface="+mn-ea"/>
        <a:cs typeface="+mn-cs"/>
      </a:defRPr>
    </a:lvl1pPr>
    <a:lvl2pPr marL="457200" algn="l" rtl="0" eaLnBrk="0" fontAlgn="base" hangingPunct="0">
      <a:spcBef>
        <a:spcPct val="0"/>
      </a:spcBef>
      <a:spcAft>
        <a:spcPct val="0"/>
      </a:spcAft>
      <a:defRPr sz="2400" kern="1200">
        <a:solidFill>
          <a:schemeClr val="tx1"/>
        </a:solidFill>
        <a:latin typeface="Helvetica" panose="020B0604020202020204" pitchFamily="34" charset="0"/>
        <a:ea typeface="+mn-ea"/>
        <a:cs typeface="+mn-cs"/>
      </a:defRPr>
    </a:lvl2pPr>
    <a:lvl3pPr marL="914400" algn="l" rtl="0" eaLnBrk="0" fontAlgn="base" hangingPunct="0">
      <a:spcBef>
        <a:spcPct val="0"/>
      </a:spcBef>
      <a:spcAft>
        <a:spcPct val="0"/>
      </a:spcAft>
      <a:defRPr sz="2400" kern="1200">
        <a:solidFill>
          <a:schemeClr val="tx1"/>
        </a:solidFill>
        <a:latin typeface="Helvetica" panose="020B0604020202020204"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Helvetica" panose="020B0604020202020204"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Helvetica" panose="020B0604020202020204" pitchFamily="34" charset="0"/>
        <a:ea typeface="+mn-ea"/>
        <a:cs typeface="+mn-cs"/>
      </a:defRPr>
    </a:lvl5pPr>
    <a:lvl6pPr marL="2286000" algn="l" defTabSz="914400" rtl="0" eaLnBrk="1" latinLnBrk="0" hangingPunct="1">
      <a:defRPr sz="2400" kern="1200">
        <a:solidFill>
          <a:schemeClr val="tx1"/>
        </a:solidFill>
        <a:latin typeface="Helvetica" panose="020B0604020202020204" pitchFamily="34" charset="0"/>
        <a:ea typeface="+mn-ea"/>
        <a:cs typeface="+mn-cs"/>
      </a:defRPr>
    </a:lvl6pPr>
    <a:lvl7pPr marL="2743200" algn="l" defTabSz="914400" rtl="0" eaLnBrk="1" latinLnBrk="0" hangingPunct="1">
      <a:defRPr sz="2400" kern="1200">
        <a:solidFill>
          <a:schemeClr val="tx1"/>
        </a:solidFill>
        <a:latin typeface="Helvetica" panose="020B0604020202020204" pitchFamily="34" charset="0"/>
        <a:ea typeface="+mn-ea"/>
        <a:cs typeface="+mn-cs"/>
      </a:defRPr>
    </a:lvl7pPr>
    <a:lvl8pPr marL="3200400" algn="l" defTabSz="914400" rtl="0" eaLnBrk="1" latinLnBrk="0" hangingPunct="1">
      <a:defRPr sz="2400" kern="1200">
        <a:solidFill>
          <a:schemeClr val="tx1"/>
        </a:solidFill>
        <a:latin typeface="Helvetica" panose="020B0604020202020204" pitchFamily="34" charset="0"/>
        <a:ea typeface="+mn-ea"/>
        <a:cs typeface="+mn-cs"/>
      </a:defRPr>
    </a:lvl8pPr>
    <a:lvl9pPr marL="3657600" algn="l" defTabSz="914400" rtl="0" eaLnBrk="1" latinLnBrk="0" hangingPunct="1">
      <a:defRPr sz="2400" kern="1200">
        <a:solidFill>
          <a:schemeClr val="tx1"/>
        </a:solidFill>
        <a:latin typeface="Helvetica"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7AA"/>
    <a:srgbClr val="0056A4"/>
    <a:srgbClr val="0066A9"/>
    <a:srgbClr val="D64146"/>
    <a:srgbClr val="0065C0"/>
    <a:srgbClr val="0054A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279" autoAdjust="0"/>
    <p:restoredTop sz="90578" autoAdjust="0"/>
  </p:normalViewPr>
  <p:slideViewPr>
    <p:cSldViewPr>
      <p:cViewPr varScale="1">
        <p:scale>
          <a:sx n="103" d="100"/>
          <a:sy n="103" d="100"/>
        </p:scale>
        <p:origin x="666" y="4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5D29F94-363A-4172-BF84-9103752722E9}"/>
              </a:ext>
            </a:extLst>
          </p:cNvPr>
          <p:cNvSpPr>
            <a:spLocks noGrp="1"/>
          </p:cNvSpPr>
          <p:nvPr>
            <p:ph type="hdr" sz="quarter"/>
          </p:nvPr>
        </p:nvSpPr>
        <p:spPr>
          <a:xfrm>
            <a:off x="2" y="0"/>
            <a:ext cx="3038475" cy="466578"/>
          </a:xfrm>
          <a:prstGeom prst="rect">
            <a:avLst/>
          </a:prstGeom>
        </p:spPr>
        <p:txBody>
          <a:bodyPr vert="horz" lIns="92112" tIns="46055" rIns="92112" bIns="46055" rtlCol="0"/>
          <a:lstStyle>
            <a:lvl1pPr algn="l">
              <a:defRPr sz="1200"/>
            </a:lvl1pPr>
          </a:lstStyle>
          <a:p>
            <a:endParaRPr lang="en-US"/>
          </a:p>
        </p:txBody>
      </p:sp>
      <p:sp>
        <p:nvSpPr>
          <p:cNvPr id="3" name="Date Placeholder 2">
            <a:extLst>
              <a:ext uri="{FF2B5EF4-FFF2-40B4-BE49-F238E27FC236}">
                <a16:creationId xmlns:a16="http://schemas.microsoft.com/office/drawing/2014/main" id="{2472A8DE-73D0-4D45-92C8-2672785F052D}"/>
              </a:ext>
            </a:extLst>
          </p:cNvPr>
          <p:cNvSpPr>
            <a:spLocks noGrp="1"/>
          </p:cNvSpPr>
          <p:nvPr>
            <p:ph type="dt" sz="quarter" idx="1"/>
          </p:nvPr>
        </p:nvSpPr>
        <p:spPr>
          <a:xfrm>
            <a:off x="3970340" y="0"/>
            <a:ext cx="3038475" cy="466578"/>
          </a:xfrm>
          <a:prstGeom prst="rect">
            <a:avLst/>
          </a:prstGeom>
        </p:spPr>
        <p:txBody>
          <a:bodyPr vert="horz" lIns="92112" tIns="46055" rIns="92112" bIns="46055" rtlCol="0"/>
          <a:lstStyle>
            <a:lvl1pPr algn="r">
              <a:defRPr sz="1200"/>
            </a:lvl1pPr>
          </a:lstStyle>
          <a:p>
            <a:fld id="{A68443E6-0CEE-4FC1-AD70-9F7E92E9AC07}" type="datetimeFigureOut">
              <a:rPr lang="en-US" smtClean="0"/>
              <a:t>1/24/2020</a:t>
            </a:fld>
            <a:endParaRPr lang="en-US"/>
          </a:p>
        </p:txBody>
      </p:sp>
      <p:sp>
        <p:nvSpPr>
          <p:cNvPr id="4" name="Footer Placeholder 3">
            <a:extLst>
              <a:ext uri="{FF2B5EF4-FFF2-40B4-BE49-F238E27FC236}">
                <a16:creationId xmlns:a16="http://schemas.microsoft.com/office/drawing/2014/main" id="{D6056C62-4D49-41EB-B4EB-BA3767E3E081}"/>
              </a:ext>
            </a:extLst>
          </p:cNvPr>
          <p:cNvSpPr>
            <a:spLocks noGrp="1"/>
          </p:cNvSpPr>
          <p:nvPr>
            <p:ph type="ftr" sz="quarter" idx="2"/>
          </p:nvPr>
        </p:nvSpPr>
        <p:spPr>
          <a:xfrm>
            <a:off x="2" y="8829822"/>
            <a:ext cx="3038475" cy="466578"/>
          </a:xfrm>
          <a:prstGeom prst="rect">
            <a:avLst/>
          </a:prstGeom>
        </p:spPr>
        <p:txBody>
          <a:bodyPr vert="horz" lIns="92112" tIns="46055" rIns="92112" bIns="46055"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7B4BA182-EF2E-46CC-9068-3D96FFDD6468}"/>
              </a:ext>
            </a:extLst>
          </p:cNvPr>
          <p:cNvSpPr>
            <a:spLocks noGrp="1"/>
          </p:cNvSpPr>
          <p:nvPr>
            <p:ph type="sldNum" sz="quarter" idx="3"/>
          </p:nvPr>
        </p:nvSpPr>
        <p:spPr>
          <a:xfrm>
            <a:off x="3970340" y="8829822"/>
            <a:ext cx="3038475" cy="466578"/>
          </a:xfrm>
          <a:prstGeom prst="rect">
            <a:avLst/>
          </a:prstGeom>
        </p:spPr>
        <p:txBody>
          <a:bodyPr vert="horz" lIns="92112" tIns="46055" rIns="92112" bIns="46055" rtlCol="0" anchor="b"/>
          <a:lstStyle>
            <a:lvl1pPr algn="r">
              <a:defRPr sz="1200"/>
            </a:lvl1pPr>
          </a:lstStyle>
          <a:p>
            <a:fld id="{1E467919-8DB2-4D38-A638-DB1E6917C664}" type="slidenum">
              <a:rPr lang="en-US" smtClean="0"/>
              <a:t>‹#›</a:t>
            </a:fld>
            <a:endParaRPr lang="en-US"/>
          </a:p>
        </p:txBody>
      </p:sp>
    </p:spTree>
    <p:extLst>
      <p:ext uri="{BB962C8B-B14F-4D97-AF65-F5344CB8AC3E}">
        <p14:creationId xmlns:p14="http://schemas.microsoft.com/office/powerpoint/2010/main" val="25924908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3037840"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12" tIns="46055" rIns="92112" bIns="46055" numCol="1" anchor="t" anchorCtr="0" compatLnSpc="1">
            <a:prstTxWarp prst="textNoShape">
              <a:avLst/>
            </a:prstTxWarp>
          </a:bodyPr>
          <a:lstStyle>
            <a:lvl1pPr>
              <a:defRPr sz="1200">
                <a:latin typeface="Times"/>
              </a:defRPr>
            </a:lvl1pPr>
          </a:lstStyle>
          <a:p>
            <a:pPr>
              <a:defRPr/>
            </a:pPr>
            <a:endParaRPr lang="en-US"/>
          </a:p>
        </p:txBody>
      </p:sp>
      <p:sp>
        <p:nvSpPr>
          <p:cNvPr id="12291" name="Rectangle 3"/>
          <p:cNvSpPr>
            <a:spLocks noGrp="1" noChangeArrowheads="1"/>
          </p:cNvSpPr>
          <p:nvPr>
            <p:ph type="dt" idx="1"/>
          </p:nvPr>
        </p:nvSpPr>
        <p:spPr bwMode="auto">
          <a:xfrm>
            <a:off x="3972562" y="0"/>
            <a:ext cx="3037840"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12" tIns="46055" rIns="92112" bIns="46055" numCol="1" anchor="t" anchorCtr="0" compatLnSpc="1">
            <a:prstTxWarp prst="textNoShape">
              <a:avLst/>
            </a:prstTxWarp>
          </a:bodyPr>
          <a:lstStyle>
            <a:lvl1pPr algn="r">
              <a:defRPr sz="1200">
                <a:latin typeface="Times"/>
              </a:defRPr>
            </a:lvl1pPr>
          </a:lstStyle>
          <a:p>
            <a:pPr>
              <a:defRPr/>
            </a:pPr>
            <a:endParaRPr lang="en-US"/>
          </a:p>
        </p:txBody>
      </p:sp>
      <p:sp>
        <p:nvSpPr>
          <p:cNvPr id="2052" name="Rectangle 4"/>
          <p:cNvSpPr>
            <a:spLocks noGrp="1" noRot="1" noChangeAspect="1" noChangeArrowheads="1" noTextEdit="1"/>
          </p:cNvSpPr>
          <p:nvPr>
            <p:ph type="sldImg" idx="2"/>
          </p:nvPr>
        </p:nvSpPr>
        <p:spPr bwMode="auto">
          <a:xfrm>
            <a:off x="406400" y="696913"/>
            <a:ext cx="6197600" cy="34861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2293" name="Rectangle 5"/>
          <p:cNvSpPr>
            <a:spLocks noGrp="1" noChangeArrowheads="1"/>
          </p:cNvSpPr>
          <p:nvPr>
            <p:ph type="body" sz="quarter" idx="3"/>
          </p:nvPr>
        </p:nvSpPr>
        <p:spPr bwMode="auto">
          <a:xfrm>
            <a:off x="934721" y="4415791"/>
            <a:ext cx="5140960" cy="41833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12" tIns="46055" rIns="92112" bIns="4605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294" name="Rectangle 6"/>
          <p:cNvSpPr>
            <a:spLocks noGrp="1" noChangeArrowheads="1"/>
          </p:cNvSpPr>
          <p:nvPr>
            <p:ph type="ftr" sz="quarter" idx="4"/>
          </p:nvPr>
        </p:nvSpPr>
        <p:spPr bwMode="auto">
          <a:xfrm>
            <a:off x="0" y="8831580"/>
            <a:ext cx="3037840"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12" tIns="46055" rIns="92112" bIns="46055" numCol="1" anchor="b" anchorCtr="0" compatLnSpc="1">
            <a:prstTxWarp prst="textNoShape">
              <a:avLst/>
            </a:prstTxWarp>
          </a:bodyPr>
          <a:lstStyle>
            <a:lvl1pPr>
              <a:defRPr sz="1200">
                <a:latin typeface="Times"/>
              </a:defRPr>
            </a:lvl1pPr>
          </a:lstStyle>
          <a:p>
            <a:pPr>
              <a:defRPr/>
            </a:pPr>
            <a:endParaRPr lang="en-US"/>
          </a:p>
        </p:txBody>
      </p:sp>
      <p:sp>
        <p:nvSpPr>
          <p:cNvPr id="12295" name="Rectangle 7"/>
          <p:cNvSpPr>
            <a:spLocks noGrp="1" noChangeArrowheads="1"/>
          </p:cNvSpPr>
          <p:nvPr>
            <p:ph type="sldNum" sz="quarter" idx="5"/>
          </p:nvPr>
        </p:nvSpPr>
        <p:spPr bwMode="auto">
          <a:xfrm>
            <a:off x="3972562" y="8831580"/>
            <a:ext cx="3037840"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12" tIns="46055" rIns="92112" bIns="46055" numCol="1" anchor="b" anchorCtr="0" compatLnSpc="1">
            <a:prstTxWarp prst="textNoShape">
              <a:avLst/>
            </a:prstTxWarp>
          </a:bodyPr>
          <a:lstStyle>
            <a:lvl1pPr algn="r">
              <a:defRPr sz="1200">
                <a:latin typeface="Times" panose="02020603050405020304" pitchFamily="18" charset="0"/>
              </a:defRPr>
            </a:lvl1pPr>
          </a:lstStyle>
          <a:p>
            <a:pPr>
              <a:defRPr/>
            </a:pPr>
            <a:fld id="{95196E0D-C46E-4CBD-8F17-B20B006A1660}" type="slidenum">
              <a:rPr lang="en-US" altLang="en-US"/>
              <a:pPr>
                <a:defRPr/>
              </a:pPr>
              <a:t>‹#›</a:t>
            </a:fld>
            <a:endParaRPr lang="en-US" altLang="en-US"/>
          </a:p>
        </p:txBody>
      </p:sp>
    </p:spTree>
    <p:extLst>
      <p:ext uri="{BB962C8B-B14F-4D97-AF65-F5344CB8AC3E}">
        <p14:creationId xmlns:p14="http://schemas.microsoft.com/office/powerpoint/2010/main" val="62754074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a:ea typeface="+mn-ea"/>
        <a:cs typeface="+mn-cs"/>
      </a:defRPr>
    </a:lvl1pPr>
    <a:lvl2pPr marL="457200" algn="l" rtl="0" eaLnBrk="0" fontAlgn="base" hangingPunct="0">
      <a:spcBef>
        <a:spcPct val="30000"/>
      </a:spcBef>
      <a:spcAft>
        <a:spcPct val="0"/>
      </a:spcAft>
      <a:defRPr sz="1200" kern="1200">
        <a:solidFill>
          <a:schemeClr val="tx1"/>
        </a:solidFill>
        <a:latin typeface="Times"/>
        <a:ea typeface="+mn-ea"/>
        <a:cs typeface="+mn-cs"/>
      </a:defRPr>
    </a:lvl2pPr>
    <a:lvl3pPr marL="914400" algn="l" rtl="0" eaLnBrk="0" fontAlgn="base" hangingPunct="0">
      <a:spcBef>
        <a:spcPct val="30000"/>
      </a:spcBef>
      <a:spcAft>
        <a:spcPct val="0"/>
      </a:spcAft>
      <a:defRPr sz="1200" kern="1200">
        <a:solidFill>
          <a:schemeClr val="tx1"/>
        </a:solidFill>
        <a:latin typeface="Times"/>
        <a:ea typeface="+mn-ea"/>
        <a:cs typeface="+mn-cs"/>
      </a:defRPr>
    </a:lvl3pPr>
    <a:lvl4pPr marL="1371600" algn="l" rtl="0" eaLnBrk="0" fontAlgn="base" hangingPunct="0">
      <a:spcBef>
        <a:spcPct val="30000"/>
      </a:spcBef>
      <a:spcAft>
        <a:spcPct val="0"/>
      </a:spcAft>
      <a:defRPr sz="1200" kern="1200">
        <a:solidFill>
          <a:schemeClr val="tx1"/>
        </a:solidFill>
        <a:latin typeface="Times"/>
        <a:ea typeface="+mn-ea"/>
        <a:cs typeface="+mn-cs"/>
      </a:defRPr>
    </a:lvl4pPr>
    <a:lvl5pPr marL="1828800" algn="l" rtl="0" eaLnBrk="0" fontAlgn="base" hangingPunct="0">
      <a:spcBef>
        <a:spcPct val="30000"/>
      </a:spcBef>
      <a:spcAft>
        <a:spcPct val="0"/>
      </a:spcAft>
      <a:defRPr sz="1200" kern="1200">
        <a:solidFill>
          <a:schemeClr val="tx1"/>
        </a:solidFill>
        <a:latin typeface="Times"/>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a:defRPr sz="2400">
                <a:solidFill>
                  <a:schemeClr val="tx1"/>
                </a:solidFill>
                <a:latin typeface="Helvetica" panose="020B0604020202020204" pitchFamily="34" charset="0"/>
              </a:defRPr>
            </a:lvl1pPr>
            <a:lvl2pPr marL="771143" indent="-296596">
              <a:defRPr sz="2400">
                <a:solidFill>
                  <a:schemeClr val="tx1"/>
                </a:solidFill>
                <a:latin typeface="Helvetica" panose="020B0604020202020204" pitchFamily="34" charset="0"/>
              </a:defRPr>
            </a:lvl2pPr>
            <a:lvl3pPr marL="1186372" indent="-237273">
              <a:defRPr sz="2400">
                <a:solidFill>
                  <a:schemeClr val="tx1"/>
                </a:solidFill>
                <a:latin typeface="Helvetica" panose="020B0604020202020204" pitchFamily="34" charset="0"/>
              </a:defRPr>
            </a:lvl3pPr>
            <a:lvl4pPr marL="1660923" indent="-237273">
              <a:defRPr sz="2400">
                <a:solidFill>
                  <a:schemeClr val="tx1"/>
                </a:solidFill>
                <a:latin typeface="Helvetica" panose="020B0604020202020204" pitchFamily="34" charset="0"/>
              </a:defRPr>
            </a:lvl4pPr>
            <a:lvl5pPr marL="2135471" indent="-237273">
              <a:defRPr sz="2400">
                <a:solidFill>
                  <a:schemeClr val="tx1"/>
                </a:solidFill>
                <a:latin typeface="Helvetica" panose="020B0604020202020204" pitchFamily="34" charset="0"/>
              </a:defRPr>
            </a:lvl5pPr>
            <a:lvl6pPr marL="2610020" indent="-237273" eaLnBrk="0" fontAlgn="base" hangingPunct="0">
              <a:spcBef>
                <a:spcPct val="0"/>
              </a:spcBef>
              <a:spcAft>
                <a:spcPct val="0"/>
              </a:spcAft>
              <a:defRPr sz="2400">
                <a:solidFill>
                  <a:schemeClr val="tx1"/>
                </a:solidFill>
                <a:latin typeface="Helvetica" panose="020B0604020202020204" pitchFamily="34" charset="0"/>
              </a:defRPr>
            </a:lvl6pPr>
            <a:lvl7pPr marL="3084569" indent="-237273" eaLnBrk="0" fontAlgn="base" hangingPunct="0">
              <a:spcBef>
                <a:spcPct val="0"/>
              </a:spcBef>
              <a:spcAft>
                <a:spcPct val="0"/>
              </a:spcAft>
              <a:defRPr sz="2400">
                <a:solidFill>
                  <a:schemeClr val="tx1"/>
                </a:solidFill>
                <a:latin typeface="Helvetica" panose="020B0604020202020204" pitchFamily="34" charset="0"/>
              </a:defRPr>
            </a:lvl7pPr>
            <a:lvl8pPr marL="3559119" indent="-237273" eaLnBrk="0" fontAlgn="base" hangingPunct="0">
              <a:spcBef>
                <a:spcPct val="0"/>
              </a:spcBef>
              <a:spcAft>
                <a:spcPct val="0"/>
              </a:spcAft>
              <a:defRPr sz="2400">
                <a:solidFill>
                  <a:schemeClr val="tx1"/>
                </a:solidFill>
                <a:latin typeface="Helvetica" panose="020B0604020202020204" pitchFamily="34" charset="0"/>
              </a:defRPr>
            </a:lvl8pPr>
            <a:lvl9pPr marL="4033669" indent="-237273" eaLnBrk="0" fontAlgn="base" hangingPunct="0">
              <a:spcBef>
                <a:spcPct val="0"/>
              </a:spcBef>
              <a:spcAft>
                <a:spcPct val="0"/>
              </a:spcAft>
              <a:defRPr sz="2400">
                <a:solidFill>
                  <a:schemeClr val="tx1"/>
                </a:solidFill>
                <a:latin typeface="Helvetica" panose="020B0604020202020204" pitchFamily="34" charset="0"/>
              </a:defRPr>
            </a:lvl9pPr>
          </a:lstStyle>
          <a:p>
            <a:fld id="{D6BC955F-DE42-4EF9-841E-8DB3EDA4CF37}" type="slidenum">
              <a:rPr lang="en-US" altLang="en-US" sz="1200">
                <a:latin typeface="Times" panose="02020603050405020304" pitchFamily="18" charset="0"/>
              </a:rPr>
              <a:pPr/>
              <a:t>1</a:t>
            </a:fld>
            <a:endParaRPr lang="en-US" altLang="en-US" sz="1200">
              <a:latin typeface="Times" panose="02020603050405020304" pitchFamily="18" charset="0"/>
            </a:endParaRPr>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p:spPr>
        <p:txBody>
          <a:bodyPr/>
          <a:lstStyle/>
          <a:p>
            <a:pPr eaLnBrk="1" hangingPunct="1"/>
            <a:endParaRPr lang="en-US" altLang="en-US" dirty="0">
              <a:latin typeface="Times" panose="02020603050405020304" pitchFamily="18" charset="0"/>
            </a:endParaRPr>
          </a:p>
        </p:txBody>
      </p:sp>
    </p:spTree>
    <p:extLst>
      <p:ext uri="{BB962C8B-B14F-4D97-AF65-F5344CB8AC3E}">
        <p14:creationId xmlns:p14="http://schemas.microsoft.com/office/powerpoint/2010/main" val="5990837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defRPr sz="2400">
                <a:solidFill>
                  <a:schemeClr val="tx1"/>
                </a:solidFill>
                <a:latin typeface="Helvetica" panose="020B0604020202020204" pitchFamily="34" charset="0"/>
              </a:defRPr>
            </a:lvl1pPr>
            <a:lvl2pPr marL="771185" indent="-296612">
              <a:defRPr sz="2400">
                <a:solidFill>
                  <a:schemeClr val="tx1"/>
                </a:solidFill>
                <a:latin typeface="Helvetica" panose="020B0604020202020204" pitchFamily="34" charset="0"/>
              </a:defRPr>
            </a:lvl2pPr>
            <a:lvl3pPr marL="1186437" indent="-237286">
              <a:defRPr sz="2400">
                <a:solidFill>
                  <a:schemeClr val="tx1"/>
                </a:solidFill>
                <a:latin typeface="Helvetica" panose="020B0604020202020204" pitchFamily="34" charset="0"/>
              </a:defRPr>
            </a:lvl3pPr>
            <a:lvl4pPr marL="1661014" indent="-237286">
              <a:defRPr sz="2400">
                <a:solidFill>
                  <a:schemeClr val="tx1"/>
                </a:solidFill>
                <a:latin typeface="Helvetica" panose="020B0604020202020204" pitchFamily="34" charset="0"/>
              </a:defRPr>
            </a:lvl4pPr>
            <a:lvl5pPr marL="2135588" indent="-237286">
              <a:defRPr sz="2400">
                <a:solidFill>
                  <a:schemeClr val="tx1"/>
                </a:solidFill>
                <a:latin typeface="Helvetica" panose="020B0604020202020204" pitchFamily="34" charset="0"/>
              </a:defRPr>
            </a:lvl5pPr>
            <a:lvl6pPr marL="2610163" indent="-237286" eaLnBrk="0" fontAlgn="base" hangingPunct="0">
              <a:spcBef>
                <a:spcPct val="0"/>
              </a:spcBef>
              <a:spcAft>
                <a:spcPct val="0"/>
              </a:spcAft>
              <a:defRPr sz="2400">
                <a:solidFill>
                  <a:schemeClr val="tx1"/>
                </a:solidFill>
                <a:latin typeface="Helvetica" panose="020B0604020202020204" pitchFamily="34" charset="0"/>
              </a:defRPr>
            </a:lvl6pPr>
            <a:lvl7pPr marL="3084738" indent="-237286" eaLnBrk="0" fontAlgn="base" hangingPunct="0">
              <a:spcBef>
                <a:spcPct val="0"/>
              </a:spcBef>
              <a:spcAft>
                <a:spcPct val="0"/>
              </a:spcAft>
              <a:defRPr sz="2400">
                <a:solidFill>
                  <a:schemeClr val="tx1"/>
                </a:solidFill>
                <a:latin typeface="Helvetica" panose="020B0604020202020204" pitchFamily="34" charset="0"/>
              </a:defRPr>
            </a:lvl7pPr>
            <a:lvl8pPr marL="3559314" indent="-237286" eaLnBrk="0" fontAlgn="base" hangingPunct="0">
              <a:spcBef>
                <a:spcPct val="0"/>
              </a:spcBef>
              <a:spcAft>
                <a:spcPct val="0"/>
              </a:spcAft>
              <a:defRPr sz="2400">
                <a:solidFill>
                  <a:schemeClr val="tx1"/>
                </a:solidFill>
                <a:latin typeface="Helvetica" panose="020B0604020202020204" pitchFamily="34" charset="0"/>
              </a:defRPr>
            </a:lvl8pPr>
            <a:lvl9pPr marL="4033890" indent="-237286" eaLnBrk="0" fontAlgn="base" hangingPunct="0">
              <a:spcBef>
                <a:spcPct val="0"/>
              </a:spcBef>
              <a:spcAft>
                <a:spcPct val="0"/>
              </a:spcAft>
              <a:defRPr sz="2400">
                <a:solidFill>
                  <a:schemeClr val="tx1"/>
                </a:solidFill>
                <a:latin typeface="Helvetica" panose="020B0604020202020204" pitchFamily="34" charset="0"/>
              </a:defRPr>
            </a:lvl9pPr>
          </a:lstStyle>
          <a:p>
            <a:fld id="{B1BF4108-62A3-4767-AAB8-A5D96B3D3FD4}" type="slidenum">
              <a:rPr lang="en-US" altLang="en-US" sz="1200">
                <a:latin typeface="Times" panose="02020603050405020304" pitchFamily="18" charset="0"/>
              </a:rPr>
              <a:pPr/>
              <a:t>2</a:t>
            </a:fld>
            <a:endParaRPr lang="en-US" altLang="en-US" sz="1200" dirty="0">
              <a:latin typeface="Times" panose="02020603050405020304" pitchFamily="18" charset="0"/>
            </a:endParaRPr>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pPr eaLnBrk="1" hangingPunct="1"/>
            <a:endParaRPr lang="en-US" altLang="en-US" dirty="0">
              <a:latin typeface="Times" panose="02020603050405020304" pitchFamily="18" charset="0"/>
            </a:endParaRPr>
          </a:p>
        </p:txBody>
      </p:sp>
    </p:spTree>
    <p:extLst>
      <p:ext uri="{BB962C8B-B14F-4D97-AF65-F5344CB8AC3E}">
        <p14:creationId xmlns:p14="http://schemas.microsoft.com/office/powerpoint/2010/main" val="38095426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defRPr sz="2400">
                <a:solidFill>
                  <a:schemeClr val="tx1"/>
                </a:solidFill>
                <a:latin typeface="Helvetica" panose="020B0604020202020204" pitchFamily="34" charset="0"/>
              </a:defRPr>
            </a:lvl1pPr>
            <a:lvl2pPr marL="771185" indent="-296612">
              <a:defRPr sz="2400">
                <a:solidFill>
                  <a:schemeClr val="tx1"/>
                </a:solidFill>
                <a:latin typeface="Helvetica" panose="020B0604020202020204" pitchFamily="34" charset="0"/>
              </a:defRPr>
            </a:lvl2pPr>
            <a:lvl3pPr marL="1186437" indent="-237286">
              <a:defRPr sz="2400">
                <a:solidFill>
                  <a:schemeClr val="tx1"/>
                </a:solidFill>
                <a:latin typeface="Helvetica" panose="020B0604020202020204" pitchFamily="34" charset="0"/>
              </a:defRPr>
            </a:lvl3pPr>
            <a:lvl4pPr marL="1661014" indent="-237286">
              <a:defRPr sz="2400">
                <a:solidFill>
                  <a:schemeClr val="tx1"/>
                </a:solidFill>
                <a:latin typeface="Helvetica" panose="020B0604020202020204" pitchFamily="34" charset="0"/>
              </a:defRPr>
            </a:lvl4pPr>
            <a:lvl5pPr marL="2135588" indent="-237286">
              <a:defRPr sz="2400">
                <a:solidFill>
                  <a:schemeClr val="tx1"/>
                </a:solidFill>
                <a:latin typeface="Helvetica" panose="020B0604020202020204" pitchFamily="34" charset="0"/>
              </a:defRPr>
            </a:lvl5pPr>
            <a:lvl6pPr marL="2610163" indent="-237286" eaLnBrk="0" fontAlgn="base" hangingPunct="0">
              <a:spcBef>
                <a:spcPct val="0"/>
              </a:spcBef>
              <a:spcAft>
                <a:spcPct val="0"/>
              </a:spcAft>
              <a:defRPr sz="2400">
                <a:solidFill>
                  <a:schemeClr val="tx1"/>
                </a:solidFill>
                <a:latin typeface="Helvetica" panose="020B0604020202020204" pitchFamily="34" charset="0"/>
              </a:defRPr>
            </a:lvl6pPr>
            <a:lvl7pPr marL="3084738" indent="-237286" eaLnBrk="0" fontAlgn="base" hangingPunct="0">
              <a:spcBef>
                <a:spcPct val="0"/>
              </a:spcBef>
              <a:spcAft>
                <a:spcPct val="0"/>
              </a:spcAft>
              <a:defRPr sz="2400">
                <a:solidFill>
                  <a:schemeClr val="tx1"/>
                </a:solidFill>
                <a:latin typeface="Helvetica" panose="020B0604020202020204" pitchFamily="34" charset="0"/>
              </a:defRPr>
            </a:lvl7pPr>
            <a:lvl8pPr marL="3559314" indent="-237286" eaLnBrk="0" fontAlgn="base" hangingPunct="0">
              <a:spcBef>
                <a:spcPct val="0"/>
              </a:spcBef>
              <a:spcAft>
                <a:spcPct val="0"/>
              </a:spcAft>
              <a:defRPr sz="2400">
                <a:solidFill>
                  <a:schemeClr val="tx1"/>
                </a:solidFill>
                <a:latin typeface="Helvetica" panose="020B0604020202020204" pitchFamily="34" charset="0"/>
              </a:defRPr>
            </a:lvl8pPr>
            <a:lvl9pPr marL="4033890" indent="-237286" eaLnBrk="0" fontAlgn="base" hangingPunct="0">
              <a:spcBef>
                <a:spcPct val="0"/>
              </a:spcBef>
              <a:spcAft>
                <a:spcPct val="0"/>
              </a:spcAft>
              <a:defRPr sz="2400">
                <a:solidFill>
                  <a:schemeClr val="tx1"/>
                </a:solidFill>
                <a:latin typeface="Helvetica" panose="020B0604020202020204" pitchFamily="34" charset="0"/>
              </a:defRPr>
            </a:lvl9pPr>
          </a:lstStyle>
          <a:p>
            <a:fld id="{B1BF4108-62A3-4767-AAB8-A5D96B3D3FD4}" type="slidenum">
              <a:rPr lang="en-US" altLang="en-US" sz="1200">
                <a:latin typeface="Times" panose="02020603050405020304" pitchFamily="18" charset="0"/>
              </a:rPr>
              <a:pPr/>
              <a:t>3</a:t>
            </a:fld>
            <a:endParaRPr lang="en-US" altLang="en-US" sz="1200" dirty="0">
              <a:latin typeface="Times" panose="02020603050405020304" pitchFamily="18" charset="0"/>
            </a:endParaRPr>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pPr eaLnBrk="1" hangingPunct="1"/>
            <a:endParaRPr lang="en-US" altLang="en-US" dirty="0">
              <a:latin typeface="Times" panose="02020603050405020304" pitchFamily="18" charset="0"/>
            </a:endParaRPr>
          </a:p>
        </p:txBody>
      </p:sp>
    </p:spTree>
    <p:extLst>
      <p:ext uri="{BB962C8B-B14F-4D97-AF65-F5344CB8AC3E}">
        <p14:creationId xmlns:p14="http://schemas.microsoft.com/office/powerpoint/2010/main" val="25478379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defRPr sz="2400">
                <a:solidFill>
                  <a:schemeClr val="tx1"/>
                </a:solidFill>
                <a:latin typeface="Helvetica" panose="020B0604020202020204" pitchFamily="34" charset="0"/>
              </a:defRPr>
            </a:lvl1pPr>
            <a:lvl2pPr marL="771185" indent="-296612">
              <a:defRPr sz="2400">
                <a:solidFill>
                  <a:schemeClr val="tx1"/>
                </a:solidFill>
                <a:latin typeface="Helvetica" panose="020B0604020202020204" pitchFamily="34" charset="0"/>
              </a:defRPr>
            </a:lvl2pPr>
            <a:lvl3pPr marL="1186437" indent="-237286">
              <a:defRPr sz="2400">
                <a:solidFill>
                  <a:schemeClr val="tx1"/>
                </a:solidFill>
                <a:latin typeface="Helvetica" panose="020B0604020202020204" pitchFamily="34" charset="0"/>
              </a:defRPr>
            </a:lvl3pPr>
            <a:lvl4pPr marL="1661014" indent="-237286">
              <a:defRPr sz="2400">
                <a:solidFill>
                  <a:schemeClr val="tx1"/>
                </a:solidFill>
                <a:latin typeface="Helvetica" panose="020B0604020202020204" pitchFamily="34" charset="0"/>
              </a:defRPr>
            </a:lvl4pPr>
            <a:lvl5pPr marL="2135588" indent="-237286">
              <a:defRPr sz="2400">
                <a:solidFill>
                  <a:schemeClr val="tx1"/>
                </a:solidFill>
                <a:latin typeface="Helvetica" panose="020B0604020202020204" pitchFamily="34" charset="0"/>
              </a:defRPr>
            </a:lvl5pPr>
            <a:lvl6pPr marL="2610163" indent="-237286" eaLnBrk="0" fontAlgn="base" hangingPunct="0">
              <a:spcBef>
                <a:spcPct val="0"/>
              </a:spcBef>
              <a:spcAft>
                <a:spcPct val="0"/>
              </a:spcAft>
              <a:defRPr sz="2400">
                <a:solidFill>
                  <a:schemeClr val="tx1"/>
                </a:solidFill>
                <a:latin typeface="Helvetica" panose="020B0604020202020204" pitchFamily="34" charset="0"/>
              </a:defRPr>
            </a:lvl6pPr>
            <a:lvl7pPr marL="3084738" indent="-237286" eaLnBrk="0" fontAlgn="base" hangingPunct="0">
              <a:spcBef>
                <a:spcPct val="0"/>
              </a:spcBef>
              <a:spcAft>
                <a:spcPct val="0"/>
              </a:spcAft>
              <a:defRPr sz="2400">
                <a:solidFill>
                  <a:schemeClr val="tx1"/>
                </a:solidFill>
                <a:latin typeface="Helvetica" panose="020B0604020202020204" pitchFamily="34" charset="0"/>
              </a:defRPr>
            </a:lvl7pPr>
            <a:lvl8pPr marL="3559314" indent="-237286" eaLnBrk="0" fontAlgn="base" hangingPunct="0">
              <a:spcBef>
                <a:spcPct val="0"/>
              </a:spcBef>
              <a:spcAft>
                <a:spcPct val="0"/>
              </a:spcAft>
              <a:defRPr sz="2400">
                <a:solidFill>
                  <a:schemeClr val="tx1"/>
                </a:solidFill>
                <a:latin typeface="Helvetica" panose="020B0604020202020204" pitchFamily="34" charset="0"/>
              </a:defRPr>
            </a:lvl8pPr>
            <a:lvl9pPr marL="4033890" indent="-237286" eaLnBrk="0" fontAlgn="base" hangingPunct="0">
              <a:spcBef>
                <a:spcPct val="0"/>
              </a:spcBef>
              <a:spcAft>
                <a:spcPct val="0"/>
              </a:spcAft>
              <a:defRPr sz="2400">
                <a:solidFill>
                  <a:schemeClr val="tx1"/>
                </a:solidFill>
                <a:latin typeface="Helvetica" panose="020B0604020202020204" pitchFamily="34" charset="0"/>
              </a:defRPr>
            </a:lvl9pPr>
          </a:lstStyle>
          <a:p>
            <a:fld id="{B1BF4108-62A3-4767-AAB8-A5D96B3D3FD4}" type="slidenum">
              <a:rPr lang="en-US" altLang="en-US" sz="1200">
                <a:latin typeface="Times" panose="02020603050405020304" pitchFamily="18" charset="0"/>
              </a:rPr>
              <a:pPr/>
              <a:t>4</a:t>
            </a:fld>
            <a:endParaRPr lang="en-US" altLang="en-US" sz="1200" dirty="0">
              <a:latin typeface="Times" panose="02020603050405020304" pitchFamily="18" charset="0"/>
            </a:endParaRPr>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pPr eaLnBrk="1" hangingPunct="1"/>
            <a:endParaRPr lang="en-US" altLang="en-US" dirty="0">
              <a:latin typeface="Times" panose="02020603050405020304" pitchFamily="18" charset="0"/>
            </a:endParaRPr>
          </a:p>
        </p:txBody>
      </p:sp>
    </p:spTree>
    <p:extLst>
      <p:ext uri="{BB962C8B-B14F-4D97-AF65-F5344CB8AC3E}">
        <p14:creationId xmlns:p14="http://schemas.microsoft.com/office/powerpoint/2010/main" val="663003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defRPr sz="2400">
                <a:solidFill>
                  <a:schemeClr val="tx1"/>
                </a:solidFill>
                <a:latin typeface="Helvetica" panose="020B0604020202020204" pitchFamily="34" charset="0"/>
              </a:defRPr>
            </a:lvl1pPr>
            <a:lvl2pPr marL="771185" indent="-296612">
              <a:defRPr sz="2400">
                <a:solidFill>
                  <a:schemeClr val="tx1"/>
                </a:solidFill>
                <a:latin typeface="Helvetica" panose="020B0604020202020204" pitchFamily="34" charset="0"/>
              </a:defRPr>
            </a:lvl2pPr>
            <a:lvl3pPr marL="1186437" indent="-237286">
              <a:defRPr sz="2400">
                <a:solidFill>
                  <a:schemeClr val="tx1"/>
                </a:solidFill>
                <a:latin typeface="Helvetica" panose="020B0604020202020204" pitchFamily="34" charset="0"/>
              </a:defRPr>
            </a:lvl3pPr>
            <a:lvl4pPr marL="1661014" indent="-237286">
              <a:defRPr sz="2400">
                <a:solidFill>
                  <a:schemeClr val="tx1"/>
                </a:solidFill>
                <a:latin typeface="Helvetica" panose="020B0604020202020204" pitchFamily="34" charset="0"/>
              </a:defRPr>
            </a:lvl4pPr>
            <a:lvl5pPr marL="2135588" indent="-237286">
              <a:defRPr sz="2400">
                <a:solidFill>
                  <a:schemeClr val="tx1"/>
                </a:solidFill>
                <a:latin typeface="Helvetica" panose="020B0604020202020204" pitchFamily="34" charset="0"/>
              </a:defRPr>
            </a:lvl5pPr>
            <a:lvl6pPr marL="2610163" indent="-237286" eaLnBrk="0" fontAlgn="base" hangingPunct="0">
              <a:spcBef>
                <a:spcPct val="0"/>
              </a:spcBef>
              <a:spcAft>
                <a:spcPct val="0"/>
              </a:spcAft>
              <a:defRPr sz="2400">
                <a:solidFill>
                  <a:schemeClr val="tx1"/>
                </a:solidFill>
                <a:latin typeface="Helvetica" panose="020B0604020202020204" pitchFamily="34" charset="0"/>
              </a:defRPr>
            </a:lvl6pPr>
            <a:lvl7pPr marL="3084738" indent="-237286" eaLnBrk="0" fontAlgn="base" hangingPunct="0">
              <a:spcBef>
                <a:spcPct val="0"/>
              </a:spcBef>
              <a:spcAft>
                <a:spcPct val="0"/>
              </a:spcAft>
              <a:defRPr sz="2400">
                <a:solidFill>
                  <a:schemeClr val="tx1"/>
                </a:solidFill>
                <a:latin typeface="Helvetica" panose="020B0604020202020204" pitchFamily="34" charset="0"/>
              </a:defRPr>
            </a:lvl7pPr>
            <a:lvl8pPr marL="3559314" indent="-237286" eaLnBrk="0" fontAlgn="base" hangingPunct="0">
              <a:spcBef>
                <a:spcPct val="0"/>
              </a:spcBef>
              <a:spcAft>
                <a:spcPct val="0"/>
              </a:spcAft>
              <a:defRPr sz="2400">
                <a:solidFill>
                  <a:schemeClr val="tx1"/>
                </a:solidFill>
                <a:latin typeface="Helvetica" panose="020B0604020202020204" pitchFamily="34" charset="0"/>
              </a:defRPr>
            </a:lvl8pPr>
            <a:lvl9pPr marL="4033890" indent="-237286" eaLnBrk="0" fontAlgn="base" hangingPunct="0">
              <a:spcBef>
                <a:spcPct val="0"/>
              </a:spcBef>
              <a:spcAft>
                <a:spcPct val="0"/>
              </a:spcAft>
              <a:defRPr sz="2400">
                <a:solidFill>
                  <a:schemeClr val="tx1"/>
                </a:solidFill>
                <a:latin typeface="Helvetica" panose="020B0604020202020204" pitchFamily="34" charset="0"/>
              </a:defRPr>
            </a:lvl9pPr>
          </a:lstStyle>
          <a:p>
            <a:fld id="{B1BF4108-62A3-4767-AAB8-A5D96B3D3FD4}" type="slidenum">
              <a:rPr lang="en-US" altLang="en-US" sz="1200">
                <a:latin typeface="Times" panose="02020603050405020304" pitchFamily="18" charset="0"/>
              </a:rPr>
              <a:pPr/>
              <a:t>5</a:t>
            </a:fld>
            <a:endParaRPr lang="en-US" altLang="en-US" sz="1200" dirty="0">
              <a:latin typeface="Times" panose="02020603050405020304" pitchFamily="18" charset="0"/>
            </a:endParaRPr>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pPr eaLnBrk="1" hangingPunct="1"/>
            <a:endParaRPr lang="en-US" altLang="en-US" dirty="0">
              <a:latin typeface="Times" panose="02020603050405020304" pitchFamily="18" charset="0"/>
            </a:endParaRPr>
          </a:p>
        </p:txBody>
      </p:sp>
    </p:spTree>
    <p:extLst>
      <p:ext uri="{BB962C8B-B14F-4D97-AF65-F5344CB8AC3E}">
        <p14:creationId xmlns:p14="http://schemas.microsoft.com/office/powerpoint/2010/main" val="20516824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defRPr sz="2400">
                <a:solidFill>
                  <a:schemeClr val="tx1"/>
                </a:solidFill>
                <a:latin typeface="Helvetica" panose="020B0604020202020204" pitchFamily="34" charset="0"/>
              </a:defRPr>
            </a:lvl1pPr>
            <a:lvl2pPr marL="771185" indent="-296612">
              <a:defRPr sz="2400">
                <a:solidFill>
                  <a:schemeClr val="tx1"/>
                </a:solidFill>
                <a:latin typeface="Helvetica" panose="020B0604020202020204" pitchFamily="34" charset="0"/>
              </a:defRPr>
            </a:lvl2pPr>
            <a:lvl3pPr marL="1186437" indent="-237286">
              <a:defRPr sz="2400">
                <a:solidFill>
                  <a:schemeClr val="tx1"/>
                </a:solidFill>
                <a:latin typeface="Helvetica" panose="020B0604020202020204" pitchFamily="34" charset="0"/>
              </a:defRPr>
            </a:lvl3pPr>
            <a:lvl4pPr marL="1661014" indent="-237286">
              <a:defRPr sz="2400">
                <a:solidFill>
                  <a:schemeClr val="tx1"/>
                </a:solidFill>
                <a:latin typeface="Helvetica" panose="020B0604020202020204" pitchFamily="34" charset="0"/>
              </a:defRPr>
            </a:lvl4pPr>
            <a:lvl5pPr marL="2135588" indent="-237286">
              <a:defRPr sz="2400">
                <a:solidFill>
                  <a:schemeClr val="tx1"/>
                </a:solidFill>
                <a:latin typeface="Helvetica" panose="020B0604020202020204" pitchFamily="34" charset="0"/>
              </a:defRPr>
            </a:lvl5pPr>
            <a:lvl6pPr marL="2610163" indent="-237286" eaLnBrk="0" fontAlgn="base" hangingPunct="0">
              <a:spcBef>
                <a:spcPct val="0"/>
              </a:spcBef>
              <a:spcAft>
                <a:spcPct val="0"/>
              </a:spcAft>
              <a:defRPr sz="2400">
                <a:solidFill>
                  <a:schemeClr val="tx1"/>
                </a:solidFill>
                <a:latin typeface="Helvetica" panose="020B0604020202020204" pitchFamily="34" charset="0"/>
              </a:defRPr>
            </a:lvl6pPr>
            <a:lvl7pPr marL="3084738" indent="-237286" eaLnBrk="0" fontAlgn="base" hangingPunct="0">
              <a:spcBef>
                <a:spcPct val="0"/>
              </a:spcBef>
              <a:spcAft>
                <a:spcPct val="0"/>
              </a:spcAft>
              <a:defRPr sz="2400">
                <a:solidFill>
                  <a:schemeClr val="tx1"/>
                </a:solidFill>
                <a:latin typeface="Helvetica" panose="020B0604020202020204" pitchFamily="34" charset="0"/>
              </a:defRPr>
            </a:lvl7pPr>
            <a:lvl8pPr marL="3559314" indent="-237286" eaLnBrk="0" fontAlgn="base" hangingPunct="0">
              <a:spcBef>
                <a:spcPct val="0"/>
              </a:spcBef>
              <a:spcAft>
                <a:spcPct val="0"/>
              </a:spcAft>
              <a:defRPr sz="2400">
                <a:solidFill>
                  <a:schemeClr val="tx1"/>
                </a:solidFill>
                <a:latin typeface="Helvetica" panose="020B0604020202020204" pitchFamily="34" charset="0"/>
              </a:defRPr>
            </a:lvl8pPr>
            <a:lvl9pPr marL="4033890" indent="-237286" eaLnBrk="0" fontAlgn="base" hangingPunct="0">
              <a:spcBef>
                <a:spcPct val="0"/>
              </a:spcBef>
              <a:spcAft>
                <a:spcPct val="0"/>
              </a:spcAft>
              <a:defRPr sz="2400">
                <a:solidFill>
                  <a:schemeClr val="tx1"/>
                </a:solidFill>
                <a:latin typeface="Helvetica" panose="020B0604020202020204" pitchFamily="34" charset="0"/>
              </a:defRPr>
            </a:lvl9pPr>
          </a:lstStyle>
          <a:p>
            <a:fld id="{B1BF4108-62A3-4767-AAB8-A5D96B3D3FD4}" type="slidenum">
              <a:rPr lang="en-US" altLang="en-US" sz="1200">
                <a:latin typeface="Times" panose="02020603050405020304" pitchFamily="18" charset="0"/>
              </a:rPr>
              <a:pPr/>
              <a:t>6</a:t>
            </a:fld>
            <a:endParaRPr lang="en-US" altLang="en-US" sz="1200" dirty="0">
              <a:latin typeface="Times" panose="02020603050405020304" pitchFamily="18" charset="0"/>
            </a:endParaRPr>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pPr eaLnBrk="1" hangingPunct="1"/>
            <a:endParaRPr lang="en-US" altLang="en-US" dirty="0">
              <a:latin typeface="Times" panose="02020603050405020304" pitchFamily="18" charset="0"/>
            </a:endParaRPr>
          </a:p>
        </p:txBody>
      </p:sp>
    </p:spTree>
    <p:extLst>
      <p:ext uri="{BB962C8B-B14F-4D97-AF65-F5344CB8AC3E}">
        <p14:creationId xmlns:p14="http://schemas.microsoft.com/office/powerpoint/2010/main" val="32411736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defRPr sz="2400">
                <a:solidFill>
                  <a:schemeClr val="tx1"/>
                </a:solidFill>
                <a:latin typeface="Helvetica" panose="020B0604020202020204" pitchFamily="34" charset="0"/>
              </a:defRPr>
            </a:lvl1pPr>
            <a:lvl2pPr marL="771185" indent="-296612">
              <a:defRPr sz="2400">
                <a:solidFill>
                  <a:schemeClr val="tx1"/>
                </a:solidFill>
                <a:latin typeface="Helvetica" panose="020B0604020202020204" pitchFamily="34" charset="0"/>
              </a:defRPr>
            </a:lvl2pPr>
            <a:lvl3pPr marL="1186437" indent="-237286">
              <a:defRPr sz="2400">
                <a:solidFill>
                  <a:schemeClr val="tx1"/>
                </a:solidFill>
                <a:latin typeface="Helvetica" panose="020B0604020202020204" pitchFamily="34" charset="0"/>
              </a:defRPr>
            </a:lvl3pPr>
            <a:lvl4pPr marL="1661014" indent="-237286">
              <a:defRPr sz="2400">
                <a:solidFill>
                  <a:schemeClr val="tx1"/>
                </a:solidFill>
                <a:latin typeface="Helvetica" panose="020B0604020202020204" pitchFamily="34" charset="0"/>
              </a:defRPr>
            </a:lvl4pPr>
            <a:lvl5pPr marL="2135588" indent="-237286">
              <a:defRPr sz="2400">
                <a:solidFill>
                  <a:schemeClr val="tx1"/>
                </a:solidFill>
                <a:latin typeface="Helvetica" panose="020B0604020202020204" pitchFamily="34" charset="0"/>
              </a:defRPr>
            </a:lvl5pPr>
            <a:lvl6pPr marL="2610163" indent="-237286" eaLnBrk="0" fontAlgn="base" hangingPunct="0">
              <a:spcBef>
                <a:spcPct val="0"/>
              </a:spcBef>
              <a:spcAft>
                <a:spcPct val="0"/>
              </a:spcAft>
              <a:defRPr sz="2400">
                <a:solidFill>
                  <a:schemeClr val="tx1"/>
                </a:solidFill>
                <a:latin typeface="Helvetica" panose="020B0604020202020204" pitchFamily="34" charset="0"/>
              </a:defRPr>
            </a:lvl6pPr>
            <a:lvl7pPr marL="3084738" indent="-237286" eaLnBrk="0" fontAlgn="base" hangingPunct="0">
              <a:spcBef>
                <a:spcPct val="0"/>
              </a:spcBef>
              <a:spcAft>
                <a:spcPct val="0"/>
              </a:spcAft>
              <a:defRPr sz="2400">
                <a:solidFill>
                  <a:schemeClr val="tx1"/>
                </a:solidFill>
                <a:latin typeface="Helvetica" panose="020B0604020202020204" pitchFamily="34" charset="0"/>
              </a:defRPr>
            </a:lvl7pPr>
            <a:lvl8pPr marL="3559314" indent="-237286" eaLnBrk="0" fontAlgn="base" hangingPunct="0">
              <a:spcBef>
                <a:spcPct val="0"/>
              </a:spcBef>
              <a:spcAft>
                <a:spcPct val="0"/>
              </a:spcAft>
              <a:defRPr sz="2400">
                <a:solidFill>
                  <a:schemeClr val="tx1"/>
                </a:solidFill>
                <a:latin typeface="Helvetica" panose="020B0604020202020204" pitchFamily="34" charset="0"/>
              </a:defRPr>
            </a:lvl8pPr>
            <a:lvl9pPr marL="4033890" indent="-237286" eaLnBrk="0" fontAlgn="base" hangingPunct="0">
              <a:spcBef>
                <a:spcPct val="0"/>
              </a:spcBef>
              <a:spcAft>
                <a:spcPct val="0"/>
              </a:spcAft>
              <a:defRPr sz="2400">
                <a:solidFill>
                  <a:schemeClr val="tx1"/>
                </a:solidFill>
                <a:latin typeface="Helvetica" panose="020B0604020202020204" pitchFamily="34" charset="0"/>
              </a:defRPr>
            </a:lvl9pPr>
          </a:lstStyle>
          <a:p>
            <a:fld id="{B1BF4108-62A3-4767-AAB8-A5D96B3D3FD4}" type="slidenum">
              <a:rPr lang="en-US" altLang="en-US" sz="1200">
                <a:latin typeface="Times" panose="02020603050405020304" pitchFamily="18" charset="0"/>
              </a:rPr>
              <a:pPr/>
              <a:t>7</a:t>
            </a:fld>
            <a:endParaRPr lang="en-US" altLang="en-US" sz="1200" dirty="0">
              <a:latin typeface="Times" panose="02020603050405020304" pitchFamily="18" charset="0"/>
            </a:endParaRPr>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pPr eaLnBrk="1" hangingPunct="1"/>
            <a:r>
              <a:rPr lang="en-US" altLang="en-US" dirty="0">
                <a:latin typeface="Times" panose="02020603050405020304" pitchFamily="18" charset="0"/>
              </a:rPr>
              <a:t>Judy cc Brianna </a:t>
            </a:r>
          </a:p>
          <a:p>
            <a:pPr eaLnBrk="1" hangingPunct="1"/>
            <a:r>
              <a:rPr lang="en-US" altLang="en-US" dirty="0">
                <a:latin typeface="Times" panose="02020603050405020304" pitchFamily="18" charset="0"/>
              </a:rPr>
              <a:t>Cc </a:t>
            </a:r>
            <a:r>
              <a:rPr lang="en-US" altLang="en-US" dirty="0" err="1">
                <a:latin typeface="Times" panose="02020603050405020304" pitchFamily="18" charset="0"/>
              </a:rPr>
              <a:t>joyce</a:t>
            </a:r>
            <a:r>
              <a:rPr lang="en-US" altLang="en-US" dirty="0">
                <a:latin typeface="Times" panose="02020603050405020304" pitchFamily="18" charset="0"/>
              </a:rPr>
              <a:t>, </a:t>
            </a:r>
            <a:r>
              <a:rPr lang="en-US" altLang="en-US" dirty="0" err="1">
                <a:latin typeface="Times" panose="02020603050405020304" pitchFamily="18" charset="0"/>
              </a:rPr>
              <a:t>lynn</a:t>
            </a:r>
            <a:endParaRPr lang="en-US" altLang="en-US" dirty="0">
              <a:latin typeface="Times" panose="02020603050405020304" pitchFamily="18" charset="0"/>
            </a:endParaRPr>
          </a:p>
          <a:p>
            <a:pPr eaLnBrk="1" hangingPunct="1"/>
            <a:endParaRPr lang="en-US" altLang="en-US" dirty="0">
              <a:latin typeface="Times" panose="02020603050405020304" pitchFamily="18" charset="0"/>
            </a:endParaRPr>
          </a:p>
          <a:p>
            <a:pPr eaLnBrk="1" hangingPunct="1"/>
            <a:r>
              <a:rPr lang="en-US" altLang="en-US" dirty="0">
                <a:latin typeface="Times" panose="02020603050405020304" pitchFamily="18" charset="0"/>
              </a:rPr>
              <a:t>UPDATED</a:t>
            </a:r>
          </a:p>
        </p:txBody>
      </p:sp>
    </p:spTree>
    <p:extLst>
      <p:ext uri="{BB962C8B-B14F-4D97-AF65-F5344CB8AC3E}">
        <p14:creationId xmlns:p14="http://schemas.microsoft.com/office/powerpoint/2010/main" val="5568173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a:defRPr sz="2400">
                <a:solidFill>
                  <a:schemeClr val="tx1"/>
                </a:solidFill>
                <a:latin typeface="Helvetica" panose="020B0604020202020204" pitchFamily="34" charset="0"/>
              </a:defRPr>
            </a:lvl1pPr>
            <a:lvl2pPr marL="771143" indent="-296596">
              <a:defRPr sz="2400">
                <a:solidFill>
                  <a:schemeClr val="tx1"/>
                </a:solidFill>
                <a:latin typeface="Helvetica" panose="020B0604020202020204" pitchFamily="34" charset="0"/>
              </a:defRPr>
            </a:lvl2pPr>
            <a:lvl3pPr marL="1186372" indent="-237273">
              <a:defRPr sz="2400">
                <a:solidFill>
                  <a:schemeClr val="tx1"/>
                </a:solidFill>
                <a:latin typeface="Helvetica" panose="020B0604020202020204" pitchFamily="34" charset="0"/>
              </a:defRPr>
            </a:lvl3pPr>
            <a:lvl4pPr marL="1660923" indent="-237273">
              <a:defRPr sz="2400">
                <a:solidFill>
                  <a:schemeClr val="tx1"/>
                </a:solidFill>
                <a:latin typeface="Helvetica" panose="020B0604020202020204" pitchFamily="34" charset="0"/>
              </a:defRPr>
            </a:lvl4pPr>
            <a:lvl5pPr marL="2135471" indent="-237273">
              <a:defRPr sz="2400">
                <a:solidFill>
                  <a:schemeClr val="tx1"/>
                </a:solidFill>
                <a:latin typeface="Helvetica" panose="020B0604020202020204" pitchFamily="34" charset="0"/>
              </a:defRPr>
            </a:lvl5pPr>
            <a:lvl6pPr marL="2610020" indent="-237273" eaLnBrk="0" fontAlgn="base" hangingPunct="0">
              <a:spcBef>
                <a:spcPct val="0"/>
              </a:spcBef>
              <a:spcAft>
                <a:spcPct val="0"/>
              </a:spcAft>
              <a:defRPr sz="2400">
                <a:solidFill>
                  <a:schemeClr val="tx1"/>
                </a:solidFill>
                <a:latin typeface="Helvetica" panose="020B0604020202020204" pitchFamily="34" charset="0"/>
              </a:defRPr>
            </a:lvl6pPr>
            <a:lvl7pPr marL="3084569" indent="-237273" eaLnBrk="0" fontAlgn="base" hangingPunct="0">
              <a:spcBef>
                <a:spcPct val="0"/>
              </a:spcBef>
              <a:spcAft>
                <a:spcPct val="0"/>
              </a:spcAft>
              <a:defRPr sz="2400">
                <a:solidFill>
                  <a:schemeClr val="tx1"/>
                </a:solidFill>
                <a:latin typeface="Helvetica" panose="020B0604020202020204" pitchFamily="34" charset="0"/>
              </a:defRPr>
            </a:lvl7pPr>
            <a:lvl8pPr marL="3559119" indent="-237273" eaLnBrk="0" fontAlgn="base" hangingPunct="0">
              <a:spcBef>
                <a:spcPct val="0"/>
              </a:spcBef>
              <a:spcAft>
                <a:spcPct val="0"/>
              </a:spcAft>
              <a:defRPr sz="2400">
                <a:solidFill>
                  <a:schemeClr val="tx1"/>
                </a:solidFill>
                <a:latin typeface="Helvetica" panose="020B0604020202020204" pitchFamily="34" charset="0"/>
              </a:defRPr>
            </a:lvl8pPr>
            <a:lvl9pPr marL="4033669" indent="-237273" eaLnBrk="0" fontAlgn="base" hangingPunct="0">
              <a:spcBef>
                <a:spcPct val="0"/>
              </a:spcBef>
              <a:spcAft>
                <a:spcPct val="0"/>
              </a:spcAft>
              <a:defRPr sz="2400">
                <a:solidFill>
                  <a:schemeClr val="tx1"/>
                </a:solidFill>
                <a:latin typeface="Helvetica" panose="020B0604020202020204" pitchFamily="34" charset="0"/>
              </a:defRPr>
            </a:lvl9pPr>
          </a:lstStyle>
          <a:p>
            <a:fld id="{D6BC955F-DE42-4EF9-841E-8DB3EDA4CF37}" type="slidenum">
              <a:rPr lang="en-US" altLang="en-US" sz="1200">
                <a:latin typeface="Times" panose="02020603050405020304" pitchFamily="18" charset="0"/>
              </a:rPr>
              <a:pPr/>
              <a:t>8</a:t>
            </a:fld>
            <a:endParaRPr lang="en-US" altLang="en-US" sz="1200">
              <a:latin typeface="Times" panose="02020603050405020304" pitchFamily="18" charset="0"/>
            </a:endParaRPr>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p:spPr>
        <p:txBody>
          <a:bodyPr/>
          <a:lstStyle/>
          <a:p>
            <a:pPr eaLnBrk="1" hangingPunct="1"/>
            <a:endParaRPr lang="en-US" altLang="en-US" dirty="0">
              <a:latin typeface="Times" panose="02020603050405020304" pitchFamily="18" charset="0"/>
            </a:endParaRPr>
          </a:p>
        </p:txBody>
      </p:sp>
    </p:spTree>
    <p:extLst>
      <p:ext uri="{BB962C8B-B14F-4D97-AF65-F5344CB8AC3E}">
        <p14:creationId xmlns:p14="http://schemas.microsoft.com/office/powerpoint/2010/main" val="37299627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15E9CA6-70CE-4F08-99DA-1B0E014B744B}" type="slidenum">
              <a:rPr lang="en-US" altLang="en-US"/>
              <a:pPr>
                <a:defRPr/>
              </a:pPr>
              <a:t>‹#›</a:t>
            </a:fld>
            <a:endParaRPr lang="en-US" altLang="en-US"/>
          </a:p>
        </p:txBody>
      </p:sp>
    </p:spTree>
    <p:extLst>
      <p:ext uri="{BB962C8B-B14F-4D97-AF65-F5344CB8AC3E}">
        <p14:creationId xmlns:p14="http://schemas.microsoft.com/office/powerpoint/2010/main" val="41419954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6A6DEA6-9613-4922-A213-562A32261C78}" type="slidenum">
              <a:rPr lang="en-US" altLang="en-US"/>
              <a:pPr>
                <a:defRPr/>
              </a:pPr>
              <a:t>‹#›</a:t>
            </a:fld>
            <a:endParaRPr lang="en-US" altLang="en-US"/>
          </a:p>
        </p:txBody>
      </p:sp>
    </p:spTree>
    <p:extLst>
      <p:ext uri="{BB962C8B-B14F-4D97-AF65-F5344CB8AC3E}">
        <p14:creationId xmlns:p14="http://schemas.microsoft.com/office/powerpoint/2010/main" val="6787126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0" y="609600"/>
            <a:ext cx="25908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609600"/>
            <a:ext cx="75692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D285E07-4F08-4CEB-9BF6-547D1A9B9415}" type="slidenum">
              <a:rPr lang="en-US" altLang="en-US"/>
              <a:pPr>
                <a:defRPr/>
              </a:pPr>
              <a:t>‹#›</a:t>
            </a:fld>
            <a:endParaRPr lang="en-US" altLang="en-US"/>
          </a:p>
        </p:txBody>
      </p:sp>
    </p:spTree>
    <p:extLst>
      <p:ext uri="{BB962C8B-B14F-4D97-AF65-F5344CB8AC3E}">
        <p14:creationId xmlns:p14="http://schemas.microsoft.com/office/powerpoint/2010/main" val="22115403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BA6A4C3-B214-47EE-9137-F247CAC7ED46}" type="slidenum">
              <a:rPr lang="en-US" altLang="en-US"/>
              <a:pPr>
                <a:defRPr/>
              </a:pPr>
              <a:t>‹#›</a:t>
            </a:fld>
            <a:endParaRPr lang="en-US" altLang="en-US"/>
          </a:p>
        </p:txBody>
      </p:sp>
    </p:spTree>
    <p:extLst>
      <p:ext uri="{BB962C8B-B14F-4D97-AF65-F5344CB8AC3E}">
        <p14:creationId xmlns:p14="http://schemas.microsoft.com/office/powerpoint/2010/main" val="3507819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BBA1980-B937-4146-B118-3C8000A7672A}" type="slidenum">
              <a:rPr lang="en-US" altLang="en-US"/>
              <a:pPr>
                <a:defRPr/>
              </a:pPr>
              <a:t>‹#›</a:t>
            </a:fld>
            <a:endParaRPr lang="en-US" altLang="en-US"/>
          </a:p>
        </p:txBody>
      </p:sp>
    </p:spTree>
    <p:extLst>
      <p:ext uri="{BB962C8B-B14F-4D97-AF65-F5344CB8AC3E}">
        <p14:creationId xmlns:p14="http://schemas.microsoft.com/office/powerpoint/2010/main" val="7204807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xfrm>
            <a:off x="8737600" y="6400800"/>
            <a:ext cx="2540000" cy="457200"/>
          </a:xfrm>
          <a:ln/>
        </p:spPr>
        <p:txBody>
          <a:bodyPr/>
          <a:lstStyle>
            <a:lvl1pPr>
              <a:defRPr/>
            </a:lvl1pPr>
          </a:lstStyle>
          <a:p>
            <a:pPr>
              <a:defRPr/>
            </a:pPr>
            <a:fld id="{F99E9420-B8D7-421D-8820-D32CC27C09E0}" type="slidenum">
              <a:rPr lang="en-US" altLang="en-US"/>
              <a:pPr>
                <a:defRPr/>
              </a:pPr>
              <a:t>‹#›</a:t>
            </a:fld>
            <a:endParaRPr lang="en-US" altLang="en-US"/>
          </a:p>
        </p:txBody>
      </p:sp>
    </p:spTree>
    <p:extLst>
      <p:ext uri="{BB962C8B-B14F-4D97-AF65-F5344CB8AC3E}">
        <p14:creationId xmlns:p14="http://schemas.microsoft.com/office/powerpoint/2010/main" val="23576599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CBB150DA-B4FA-4B94-BEF3-B0C4429EBF1F}" type="slidenum">
              <a:rPr lang="en-US" altLang="en-US"/>
              <a:pPr>
                <a:defRPr/>
              </a:pPr>
              <a:t>‹#›</a:t>
            </a:fld>
            <a:endParaRPr lang="en-US" altLang="en-US"/>
          </a:p>
        </p:txBody>
      </p:sp>
    </p:spTree>
    <p:extLst>
      <p:ext uri="{BB962C8B-B14F-4D97-AF65-F5344CB8AC3E}">
        <p14:creationId xmlns:p14="http://schemas.microsoft.com/office/powerpoint/2010/main" val="2639962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5EFAA2C-3AE2-448E-B366-FB05339341D1}" type="slidenum">
              <a:rPr lang="en-US" altLang="en-US"/>
              <a:pPr>
                <a:defRPr/>
              </a:pPr>
              <a:t>‹#›</a:t>
            </a:fld>
            <a:endParaRPr lang="en-US" altLang="en-US"/>
          </a:p>
        </p:txBody>
      </p:sp>
    </p:spTree>
    <p:extLst>
      <p:ext uri="{BB962C8B-B14F-4D97-AF65-F5344CB8AC3E}">
        <p14:creationId xmlns:p14="http://schemas.microsoft.com/office/powerpoint/2010/main" val="16310990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xfrm>
            <a:off x="9652000" y="6553200"/>
            <a:ext cx="2540000" cy="457200"/>
          </a:xfrm>
          <a:ln/>
        </p:spPr>
        <p:txBody>
          <a:bodyPr/>
          <a:lstStyle>
            <a:lvl1pPr>
              <a:defRPr/>
            </a:lvl1pPr>
          </a:lstStyle>
          <a:p>
            <a:pPr>
              <a:defRPr/>
            </a:pPr>
            <a:fld id="{80F9C890-BA18-424C-9C2D-576EA112ED83}" type="slidenum">
              <a:rPr lang="en-US" altLang="en-US"/>
              <a:pPr>
                <a:defRPr/>
              </a:pPr>
              <a:t>‹#›</a:t>
            </a:fld>
            <a:endParaRPr lang="en-US" altLang="en-US"/>
          </a:p>
        </p:txBody>
      </p:sp>
    </p:spTree>
    <p:extLst>
      <p:ext uri="{BB962C8B-B14F-4D97-AF65-F5344CB8AC3E}">
        <p14:creationId xmlns:p14="http://schemas.microsoft.com/office/powerpoint/2010/main" val="38127867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4E326E8-4C93-4A4F-BF6C-A6FD9754B47E}" type="slidenum">
              <a:rPr lang="en-US" altLang="en-US"/>
              <a:pPr>
                <a:defRPr/>
              </a:pPr>
              <a:t>‹#›</a:t>
            </a:fld>
            <a:endParaRPr lang="en-US" altLang="en-US"/>
          </a:p>
        </p:txBody>
      </p:sp>
    </p:spTree>
    <p:extLst>
      <p:ext uri="{BB962C8B-B14F-4D97-AF65-F5344CB8AC3E}">
        <p14:creationId xmlns:p14="http://schemas.microsoft.com/office/powerpoint/2010/main" val="34812852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167F665-1207-4836-8B2F-4CE4EE7D0591}" type="slidenum">
              <a:rPr lang="en-US" altLang="en-US"/>
              <a:pPr>
                <a:defRPr/>
              </a:pPr>
              <a:t>‹#›</a:t>
            </a:fld>
            <a:endParaRPr lang="en-US" altLang="en-US"/>
          </a:p>
        </p:txBody>
      </p:sp>
    </p:spTree>
    <p:extLst>
      <p:ext uri="{BB962C8B-B14F-4D97-AF65-F5344CB8AC3E}">
        <p14:creationId xmlns:p14="http://schemas.microsoft.com/office/powerpoint/2010/main" val="36606830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14400" y="609600"/>
            <a:ext cx="103632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914400" y="1981200"/>
            <a:ext cx="10363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28" name="Rectangle 4"/>
          <p:cNvSpPr>
            <a:spLocks noGrp="1" noChangeArrowheads="1"/>
          </p:cNvSpPr>
          <p:nvPr>
            <p:ph type="dt" sz="half" idx="2"/>
          </p:nvPr>
        </p:nvSpPr>
        <p:spPr bwMode="auto">
          <a:xfrm>
            <a:off x="914400" y="6248400"/>
            <a:ext cx="254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mn-lt"/>
              </a:defRPr>
            </a:lvl1pPr>
          </a:lstStyle>
          <a:p>
            <a:pPr>
              <a:defRPr/>
            </a:pPr>
            <a:endParaRPr lang="en-US"/>
          </a:p>
        </p:txBody>
      </p:sp>
      <p:sp>
        <p:nvSpPr>
          <p:cNvPr id="1029" name="Rectangle 5"/>
          <p:cNvSpPr>
            <a:spLocks noGrp="1" noChangeArrowheads="1"/>
          </p:cNvSpPr>
          <p:nvPr>
            <p:ph type="ftr" sz="quarter" idx="3"/>
          </p:nvPr>
        </p:nvSpPr>
        <p:spPr bwMode="auto">
          <a:xfrm>
            <a:off x="4165600" y="6248400"/>
            <a:ext cx="3860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9652000" y="6553200"/>
            <a:ext cx="254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Times" panose="02020603050405020304" pitchFamily="18" charset="0"/>
              </a:defRPr>
            </a:lvl1pPr>
          </a:lstStyle>
          <a:p>
            <a:pPr>
              <a:defRPr/>
            </a:pPr>
            <a:fld id="{6491460F-27E4-476D-BC4C-F63EE71C396C}"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a:defRPr>
      </a:lvl2pPr>
      <a:lvl3pPr algn="ctr" rtl="0" eaLnBrk="0" fontAlgn="base" hangingPunct="0">
        <a:spcBef>
          <a:spcPct val="0"/>
        </a:spcBef>
        <a:spcAft>
          <a:spcPct val="0"/>
        </a:spcAft>
        <a:defRPr sz="4400">
          <a:solidFill>
            <a:schemeClr val="tx2"/>
          </a:solidFill>
          <a:latin typeface="Times"/>
        </a:defRPr>
      </a:lvl3pPr>
      <a:lvl4pPr algn="ctr" rtl="0" eaLnBrk="0" fontAlgn="base" hangingPunct="0">
        <a:spcBef>
          <a:spcPct val="0"/>
        </a:spcBef>
        <a:spcAft>
          <a:spcPct val="0"/>
        </a:spcAft>
        <a:defRPr sz="4400">
          <a:solidFill>
            <a:schemeClr val="tx2"/>
          </a:solidFill>
          <a:latin typeface="Times"/>
        </a:defRPr>
      </a:lvl4pPr>
      <a:lvl5pPr algn="ctr" rtl="0" eaLnBrk="0" fontAlgn="base" hangingPunct="0">
        <a:spcBef>
          <a:spcPct val="0"/>
        </a:spcBef>
        <a:spcAft>
          <a:spcPct val="0"/>
        </a:spcAft>
        <a:defRPr sz="4400">
          <a:solidFill>
            <a:schemeClr val="tx2"/>
          </a:solidFill>
          <a:latin typeface="Times"/>
        </a:defRPr>
      </a:lvl5pPr>
      <a:lvl6pPr marL="457200" algn="ctr" rtl="0" fontAlgn="base">
        <a:spcBef>
          <a:spcPct val="0"/>
        </a:spcBef>
        <a:spcAft>
          <a:spcPct val="0"/>
        </a:spcAft>
        <a:defRPr sz="4400">
          <a:solidFill>
            <a:schemeClr val="tx2"/>
          </a:solidFill>
          <a:latin typeface="Times"/>
        </a:defRPr>
      </a:lvl6pPr>
      <a:lvl7pPr marL="914400" algn="ctr" rtl="0" fontAlgn="base">
        <a:spcBef>
          <a:spcPct val="0"/>
        </a:spcBef>
        <a:spcAft>
          <a:spcPct val="0"/>
        </a:spcAft>
        <a:defRPr sz="4400">
          <a:solidFill>
            <a:schemeClr val="tx2"/>
          </a:solidFill>
          <a:latin typeface="Times"/>
        </a:defRPr>
      </a:lvl7pPr>
      <a:lvl8pPr marL="1371600" algn="ctr" rtl="0" fontAlgn="base">
        <a:spcBef>
          <a:spcPct val="0"/>
        </a:spcBef>
        <a:spcAft>
          <a:spcPct val="0"/>
        </a:spcAft>
        <a:defRPr sz="4400">
          <a:solidFill>
            <a:schemeClr val="tx2"/>
          </a:solidFill>
          <a:latin typeface="Times"/>
        </a:defRPr>
      </a:lvl8pPr>
      <a:lvl9pPr marL="1828800" algn="ctr" rtl="0" fontAlgn="base">
        <a:spcBef>
          <a:spcPct val="0"/>
        </a:spcBef>
        <a:spcAft>
          <a:spcPct val="0"/>
        </a:spcAft>
        <a:defRPr sz="4400">
          <a:solidFill>
            <a:schemeClr val="tx2"/>
          </a:solidFill>
          <a:latin typeface="Times"/>
        </a:defRPr>
      </a:lvl9pPr>
    </p:titleStyle>
    <p:bodyStyle>
      <a:lvl1pPr marL="342900" indent="-342900" algn="l" rtl="0" eaLnBrk="0" fontAlgn="base" hangingPunct="0">
        <a:spcBef>
          <a:spcPct val="20000"/>
        </a:spcBef>
        <a:spcAft>
          <a:spcPct val="0"/>
        </a:spcAft>
        <a:buChar char="•"/>
        <a:defRPr sz="3200">
          <a:solidFill>
            <a:srgbClr val="0066A9"/>
          </a:solidFill>
          <a:latin typeface="+mn-lt"/>
          <a:ea typeface="+mn-ea"/>
          <a:cs typeface="+mn-cs"/>
        </a:defRPr>
      </a:lvl1pPr>
      <a:lvl2pPr marL="742950" indent="-285750" algn="l" rtl="0" eaLnBrk="0" fontAlgn="base" hangingPunct="0">
        <a:spcBef>
          <a:spcPct val="20000"/>
        </a:spcBef>
        <a:spcAft>
          <a:spcPct val="0"/>
        </a:spcAft>
        <a:buChar char="–"/>
        <a:defRPr sz="2800">
          <a:solidFill>
            <a:srgbClr val="0066A9"/>
          </a:solidFill>
          <a:latin typeface="+mn-lt"/>
        </a:defRPr>
      </a:lvl2pPr>
      <a:lvl3pPr marL="1143000" indent="-228600" algn="l" rtl="0" eaLnBrk="0" fontAlgn="base" hangingPunct="0">
        <a:spcBef>
          <a:spcPct val="20000"/>
        </a:spcBef>
        <a:spcAft>
          <a:spcPct val="0"/>
        </a:spcAft>
        <a:buChar char="•"/>
        <a:defRPr sz="2400">
          <a:solidFill>
            <a:srgbClr val="0066A9"/>
          </a:solidFill>
          <a:latin typeface="+mn-lt"/>
        </a:defRPr>
      </a:lvl3pPr>
      <a:lvl4pPr marL="1600200" indent="-228600" algn="l" rtl="0" eaLnBrk="0" fontAlgn="base" hangingPunct="0">
        <a:spcBef>
          <a:spcPct val="20000"/>
        </a:spcBef>
        <a:spcAft>
          <a:spcPct val="0"/>
        </a:spcAft>
        <a:buChar char="–"/>
        <a:defRPr sz="2000">
          <a:solidFill>
            <a:srgbClr val="0066A9"/>
          </a:solidFill>
          <a:latin typeface="+mn-lt"/>
        </a:defRPr>
      </a:lvl4pPr>
      <a:lvl5pPr marL="2057400" indent="-228600" algn="l" rtl="0" eaLnBrk="0" fontAlgn="base" hangingPunct="0">
        <a:spcBef>
          <a:spcPct val="20000"/>
        </a:spcBef>
        <a:spcAft>
          <a:spcPct val="0"/>
        </a:spcAft>
        <a:buChar char="»"/>
        <a:defRPr sz="2000">
          <a:solidFill>
            <a:srgbClr val="0066A9"/>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3"/>
          <p:cNvSpPr txBox="1">
            <a:spLocks noChangeArrowheads="1"/>
          </p:cNvSpPr>
          <p:nvPr/>
        </p:nvSpPr>
        <p:spPr bwMode="auto">
          <a:xfrm>
            <a:off x="3276600" y="3810000"/>
            <a:ext cx="5486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panose="02020603050405020304" pitchFamily="18" charset="0"/>
              </a:defRPr>
            </a:lvl1pPr>
            <a:lvl2pPr marL="742950" indent="-285750">
              <a:spcBef>
                <a:spcPct val="20000"/>
              </a:spcBef>
              <a:buChar char="–"/>
              <a:defRPr sz="2800">
                <a:solidFill>
                  <a:schemeClr val="tx1"/>
                </a:solidFill>
                <a:latin typeface="Times" panose="02020603050405020304" pitchFamily="18" charset="0"/>
              </a:defRPr>
            </a:lvl2pPr>
            <a:lvl3pPr marL="1143000" indent="-228600">
              <a:spcBef>
                <a:spcPct val="20000"/>
              </a:spcBef>
              <a:buChar char="•"/>
              <a:defRPr sz="2400">
                <a:solidFill>
                  <a:schemeClr val="tx1"/>
                </a:solidFill>
                <a:latin typeface="Times" panose="02020603050405020304" pitchFamily="18" charset="0"/>
              </a:defRPr>
            </a:lvl3pPr>
            <a:lvl4pPr marL="1600200" indent="-228600">
              <a:spcBef>
                <a:spcPct val="20000"/>
              </a:spcBef>
              <a:buChar char="–"/>
              <a:defRPr sz="2000">
                <a:solidFill>
                  <a:schemeClr val="tx1"/>
                </a:solidFill>
                <a:latin typeface="Times" panose="02020603050405020304" pitchFamily="18" charset="0"/>
              </a:defRPr>
            </a:lvl4pPr>
            <a:lvl5pPr marL="2057400" indent="-228600">
              <a:spcBef>
                <a:spcPct val="20000"/>
              </a:spcBef>
              <a:buChar char="»"/>
              <a:defRPr sz="2000">
                <a:solidFill>
                  <a:schemeClr val="tx1"/>
                </a:solidFill>
                <a:latin typeface="Times"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panose="02020603050405020304" pitchFamily="18" charset="0"/>
              </a:defRPr>
            </a:lvl9pPr>
          </a:lstStyle>
          <a:p>
            <a:pPr>
              <a:spcBef>
                <a:spcPct val="0"/>
              </a:spcBef>
              <a:buFontTx/>
              <a:buNone/>
            </a:pPr>
            <a:endParaRPr lang="en-US" altLang="en-US" sz="2400">
              <a:latin typeface="Helvetica" panose="020B0604020202020204" pitchFamily="34" charset="0"/>
            </a:endParaRPr>
          </a:p>
        </p:txBody>
      </p:sp>
      <p:sp>
        <p:nvSpPr>
          <p:cNvPr id="3075" name="Rectangle 7"/>
          <p:cNvSpPr>
            <a:spLocks noChangeArrowheads="1"/>
          </p:cNvSpPr>
          <p:nvPr/>
        </p:nvSpPr>
        <p:spPr bwMode="auto">
          <a:xfrm>
            <a:off x="1397000" y="748101"/>
            <a:ext cx="9525000" cy="25853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panose="02020603050405020304" pitchFamily="18" charset="0"/>
              </a:defRPr>
            </a:lvl1pPr>
            <a:lvl2pPr marL="742950" indent="-285750">
              <a:spcBef>
                <a:spcPct val="20000"/>
              </a:spcBef>
              <a:buChar char="–"/>
              <a:defRPr sz="2800">
                <a:solidFill>
                  <a:schemeClr val="tx1"/>
                </a:solidFill>
                <a:latin typeface="Times" panose="02020603050405020304" pitchFamily="18" charset="0"/>
              </a:defRPr>
            </a:lvl2pPr>
            <a:lvl3pPr marL="1143000" indent="-228600">
              <a:spcBef>
                <a:spcPct val="20000"/>
              </a:spcBef>
              <a:buChar char="•"/>
              <a:defRPr sz="2400">
                <a:solidFill>
                  <a:schemeClr val="tx1"/>
                </a:solidFill>
                <a:latin typeface="Times" panose="02020603050405020304" pitchFamily="18" charset="0"/>
              </a:defRPr>
            </a:lvl3pPr>
            <a:lvl4pPr marL="1600200" indent="-228600">
              <a:spcBef>
                <a:spcPct val="20000"/>
              </a:spcBef>
              <a:buChar char="–"/>
              <a:defRPr sz="2000">
                <a:solidFill>
                  <a:schemeClr val="tx1"/>
                </a:solidFill>
                <a:latin typeface="Times" panose="02020603050405020304" pitchFamily="18" charset="0"/>
              </a:defRPr>
            </a:lvl4pPr>
            <a:lvl5pPr marL="2057400" indent="-228600">
              <a:spcBef>
                <a:spcPct val="20000"/>
              </a:spcBef>
              <a:buChar char="»"/>
              <a:defRPr sz="2000">
                <a:solidFill>
                  <a:schemeClr val="tx1"/>
                </a:solidFill>
                <a:latin typeface="Times"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panose="02020603050405020304" pitchFamily="18" charset="0"/>
              </a:defRPr>
            </a:lvl9pPr>
          </a:lstStyle>
          <a:p>
            <a:pPr algn="ctr">
              <a:spcBef>
                <a:spcPct val="0"/>
              </a:spcBef>
              <a:buFontTx/>
              <a:buNone/>
            </a:pPr>
            <a:r>
              <a:rPr lang="en-US" altLang="en-US" sz="5400" b="1" dirty="0">
                <a:solidFill>
                  <a:srgbClr val="0066A9"/>
                </a:solidFill>
                <a:latin typeface="Helvetica" charset="0"/>
                <a:ea typeface="Helvetica" charset="0"/>
                <a:cs typeface="Helvetica" charset="0"/>
              </a:rPr>
              <a:t>Legal Services Corporation</a:t>
            </a:r>
          </a:p>
          <a:p>
            <a:pPr algn="ctr">
              <a:spcBef>
                <a:spcPct val="0"/>
              </a:spcBef>
              <a:buFontTx/>
              <a:buNone/>
            </a:pPr>
            <a:r>
              <a:rPr lang="en-US" altLang="en-US" sz="5400" b="1" dirty="0">
                <a:solidFill>
                  <a:srgbClr val="0066A9"/>
                </a:solidFill>
                <a:latin typeface="Helvetica" charset="0"/>
                <a:ea typeface="Helvetica" charset="0"/>
                <a:cs typeface="Helvetica" charset="0"/>
              </a:rPr>
              <a:t>Opioid Task Force Report and Implementation</a:t>
            </a:r>
            <a:endParaRPr lang="en-US" altLang="en-US" sz="5400" b="1" dirty="0">
              <a:solidFill>
                <a:srgbClr val="0067AA"/>
              </a:solidFill>
              <a:latin typeface="Helvetica" charset="0"/>
              <a:ea typeface="Helvetica" charset="0"/>
              <a:cs typeface="Helvetica" charset="0"/>
            </a:endParaRPr>
          </a:p>
        </p:txBody>
      </p:sp>
      <p:sp>
        <p:nvSpPr>
          <p:cNvPr id="3076" name="Text Box 8"/>
          <p:cNvSpPr txBox="1">
            <a:spLocks noChangeArrowheads="1"/>
          </p:cNvSpPr>
          <p:nvPr/>
        </p:nvSpPr>
        <p:spPr bwMode="auto">
          <a:xfrm>
            <a:off x="683208" y="3834882"/>
            <a:ext cx="10210800"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panose="02020603050405020304" pitchFamily="18" charset="0"/>
              </a:defRPr>
            </a:lvl1pPr>
            <a:lvl2pPr marL="742950" indent="-285750">
              <a:spcBef>
                <a:spcPct val="20000"/>
              </a:spcBef>
              <a:buChar char="–"/>
              <a:defRPr sz="2800">
                <a:solidFill>
                  <a:schemeClr val="tx1"/>
                </a:solidFill>
                <a:latin typeface="Times" panose="02020603050405020304" pitchFamily="18" charset="0"/>
              </a:defRPr>
            </a:lvl2pPr>
            <a:lvl3pPr marL="1143000" indent="-228600">
              <a:spcBef>
                <a:spcPct val="20000"/>
              </a:spcBef>
              <a:buChar char="•"/>
              <a:defRPr sz="2400">
                <a:solidFill>
                  <a:schemeClr val="tx1"/>
                </a:solidFill>
                <a:latin typeface="Times" panose="02020603050405020304" pitchFamily="18" charset="0"/>
              </a:defRPr>
            </a:lvl3pPr>
            <a:lvl4pPr marL="1600200" indent="-228600">
              <a:spcBef>
                <a:spcPct val="20000"/>
              </a:spcBef>
              <a:buChar char="–"/>
              <a:defRPr sz="2000">
                <a:solidFill>
                  <a:schemeClr val="tx1"/>
                </a:solidFill>
                <a:latin typeface="Times" panose="02020603050405020304" pitchFamily="18" charset="0"/>
              </a:defRPr>
            </a:lvl4pPr>
            <a:lvl5pPr marL="2057400" indent="-228600">
              <a:spcBef>
                <a:spcPct val="20000"/>
              </a:spcBef>
              <a:buChar char="»"/>
              <a:defRPr sz="2000">
                <a:solidFill>
                  <a:schemeClr val="tx1"/>
                </a:solidFill>
                <a:latin typeface="Times"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panose="02020603050405020304" pitchFamily="18" charset="0"/>
              </a:defRPr>
            </a:lvl9pPr>
          </a:lstStyle>
          <a:p>
            <a:pPr algn="ctr">
              <a:spcBef>
                <a:spcPct val="0"/>
              </a:spcBef>
              <a:buFontTx/>
              <a:buNone/>
            </a:pPr>
            <a:endParaRPr lang="en-US" altLang="en-US" sz="1200" dirty="0">
              <a:solidFill>
                <a:srgbClr val="0066A9"/>
              </a:solidFill>
              <a:latin typeface="Helvetica" panose="020B0604020202020204" pitchFamily="34" charset="0"/>
            </a:endParaRPr>
          </a:p>
          <a:p>
            <a:pPr algn="ctr">
              <a:spcBef>
                <a:spcPct val="0"/>
              </a:spcBef>
              <a:buFontTx/>
              <a:buNone/>
            </a:pPr>
            <a:r>
              <a:rPr lang="en-US" altLang="en-US" sz="2800" dirty="0">
                <a:solidFill>
                  <a:srgbClr val="0066A9"/>
                </a:solidFill>
                <a:latin typeface="Helvetica" panose="020B0604020202020204" pitchFamily="34" charset="0"/>
              </a:rPr>
              <a:t>Ronald S. Flagg</a:t>
            </a:r>
          </a:p>
          <a:p>
            <a:pPr algn="ctr">
              <a:spcBef>
                <a:spcPct val="0"/>
              </a:spcBef>
              <a:buFontTx/>
              <a:buNone/>
            </a:pPr>
            <a:r>
              <a:rPr lang="en-US" altLang="en-US" sz="2800" i="1" dirty="0">
                <a:solidFill>
                  <a:srgbClr val="0066A9"/>
                </a:solidFill>
                <a:latin typeface="Helvetica" panose="020B0604020202020204" pitchFamily="34" charset="0"/>
              </a:rPr>
              <a:t>Legal Services Corporation</a:t>
            </a:r>
          </a:p>
          <a:p>
            <a:pPr algn="ctr">
              <a:spcBef>
                <a:spcPct val="0"/>
              </a:spcBef>
              <a:buFontTx/>
              <a:buNone/>
            </a:pPr>
            <a:r>
              <a:rPr lang="en-US" altLang="en-US" sz="2800" dirty="0">
                <a:solidFill>
                  <a:srgbClr val="0066A9"/>
                </a:solidFill>
                <a:latin typeface="Helvetica" panose="020B0604020202020204" pitchFamily="34" charset="0"/>
              </a:rPr>
              <a:t>Vice President for Legal Affairs and General Counsel</a:t>
            </a:r>
            <a:endParaRPr lang="en-US" altLang="en-US" sz="2400" dirty="0">
              <a:solidFill>
                <a:srgbClr val="0066A9"/>
              </a:solidFill>
              <a:latin typeface="Helvetica" panose="020B0604020202020204" pitchFamily="34" charset="0"/>
            </a:endParaRPr>
          </a:p>
        </p:txBody>
      </p:sp>
      <p:sp>
        <p:nvSpPr>
          <p:cNvPr id="2" name="Slide Number Placeholder 1"/>
          <p:cNvSpPr>
            <a:spLocks noGrp="1"/>
          </p:cNvSpPr>
          <p:nvPr>
            <p:ph type="sldNum" sz="quarter" idx="12"/>
          </p:nvPr>
        </p:nvSpPr>
        <p:spPr/>
        <p:txBody>
          <a:bodyPr/>
          <a:lstStyle/>
          <a:p>
            <a:pPr>
              <a:defRPr/>
            </a:pPr>
            <a:fld id="{80F9C890-BA18-424C-9C2D-576EA112ED83}" type="slidenum">
              <a:rPr lang="en-US" altLang="en-US" smtClean="0"/>
              <a:pPr>
                <a:defRPr/>
              </a:pPr>
              <a:t>1</a:t>
            </a:fld>
            <a:endParaRPr lang="en-US" altLang="en-US" dirty="0"/>
          </a:p>
        </p:txBody>
      </p:sp>
      <p:pic>
        <p:nvPicPr>
          <p:cNvPr id="6" name="Picture 5" descr="A close up of a sign&#10;&#10;Description generated with very high confidence">
            <a:extLst>
              <a:ext uri="{FF2B5EF4-FFF2-40B4-BE49-F238E27FC236}">
                <a16:creationId xmlns:a16="http://schemas.microsoft.com/office/drawing/2014/main" id="{D91F2C2C-09EF-4678-B84E-0A6D2FDE1F6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58610" y="5928730"/>
            <a:ext cx="2417579" cy="651507"/>
          </a:xfrm>
          <a:prstGeom prst="rect">
            <a:avLst/>
          </a:prstGeom>
        </p:spPr>
      </p:pic>
    </p:spTree>
    <p:extLst>
      <p:ext uri="{BB962C8B-B14F-4D97-AF65-F5344CB8AC3E}">
        <p14:creationId xmlns:p14="http://schemas.microsoft.com/office/powerpoint/2010/main" val="35658628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6" name="Picture 2" descr="LSC PowerPoint Templ#58992F.jpg                                0058528AMacintosh HD                   C034A343:"/>
          <p:cNvPicPr>
            <a:picLocks noChangeAspect="1" noChangeArrowheads="1"/>
          </p:cNvPicPr>
          <p:nvPr/>
        </p:nvPicPr>
        <p:blipFill>
          <a:blip r:embed="rId3">
            <a:extLst>
              <a:ext uri="{28A0092B-C50C-407E-A947-70E740481C1C}">
                <a14:useLocalDpi xmlns:a14="http://schemas.microsoft.com/office/drawing/2010/main" val="0"/>
              </a:ext>
            </a:extLst>
          </a:blip>
          <a:srcRect b="5554"/>
          <a:stretch>
            <a:fillRect/>
          </a:stretch>
        </p:blipFill>
        <p:spPr bwMode="auto">
          <a:xfrm>
            <a:off x="1522412" y="-1588"/>
            <a:ext cx="9145588" cy="6478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useBgFill="1">
        <p:nvSpPr>
          <p:cNvPr id="5124" name="Text Box 7"/>
          <p:cNvSpPr txBox="1">
            <a:spLocks noChangeArrowheads="1"/>
          </p:cNvSpPr>
          <p:nvPr/>
        </p:nvSpPr>
        <p:spPr bwMode="auto">
          <a:xfrm>
            <a:off x="608806" y="403859"/>
            <a:ext cx="10972800" cy="1077218"/>
          </a:xfrm>
          <a:prstGeom prst="rect">
            <a:avLst/>
          </a:prstGeom>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panose="02020603050405020304" pitchFamily="18" charset="0"/>
              </a:defRPr>
            </a:lvl1pPr>
            <a:lvl2pPr marL="742950" indent="-285750">
              <a:spcBef>
                <a:spcPct val="20000"/>
              </a:spcBef>
              <a:buChar char="–"/>
              <a:defRPr sz="2800">
                <a:solidFill>
                  <a:schemeClr val="tx1"/>
                </a:solidFill>
                <a:latin typeface="Times" panose="02020603050405020304" pitchFamily="18" charset="0"/>
              </a:defRPr>
            </a:lvl2pPr>
            <a:lvl3pPr marL="1143000" indent="-228600">
              <a:spcBef>
                <a:spcPct val="20000"/>
              </a:spcBef>
              <a:buChar char="•"/>
              <a:defRPr sz="2400">
                <a:solidFill>
                  <a:schemeClr val="tx1"/>
                </a:solidFill>
                <a:latin typeface="Times" panose="02020603050405020304" pitchFamily="18" charset="0"/>
              </a:defRPr>
            </a:lvl3pPr>
            <a:lvl4pPr marL="1600200" indent="-228600">
              <a:spcBef>
                <a:spcPct val="20000"/>
              </a:spcBef>
              <a:buChar char="–"/>
              <a:defRPr sz="2000">
                <a:solidFill>
                  <a:schemeClr val="tx1"/>
                </a:solidFill>
                <a:latin typeface="Times" panose="02020603050405020304" pitchFamily="18" charset="0"/>
              </a:defRPr>
            </a:lvl4pPr>
            <a:lvl5pPr marL="2057400" indent="-228600">
              <a:spcBef>
                <a:spcPct val="20000"/>
              </a:spcBef>
              <a:buChar char="»"/>
              <a:defRPr sz="2000">
                <a:solidFill>
                  <a:schemeClr val="tx1"/>
                </a:solidFill>
                <a:latin typeface="Times"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panose="02020603050405020304" pitchFamily="18" charset="0"/>
              </a:defRPr>
            </a:lvl9pPr>
          </a:lstStyle>
          <a:p>
            <a:pPr algn="ctr">
              <a:spcBef>
                <a:spcPct val="0"/>
              </a:spcBef>
              <a:buFontTx/>
              <a:buNone/>
            </a:pPr>
            <a:r>
              <a:rPr lang="en-US" altLang="en-US" b="1" dirty="0">
                <a:solidFill>
                  <a:srgbClr val="0066A9"/>
                </a:solidFill>
                <a:latin typeface="Helvetica" charset="0"/>
                <a:ea typeface="Helvetica" charset="0"/>
                <a:cs typeface="Helvetica" charset="0"/>
              </a:rPr>
              <a:t>Legal Services Corporation</a:t>
            </a:r>
          </a:p>
          <a:p>
            <a:pPr algn="ctr">
              <a:spcBef>
                <a:spcPct val="0"/>
              </a:spcBef>
              <a:buFontTx/>
              <a:buNone/>
            </a:pPr>
            <a:r>
              <a:rPr lang="en-US" altLang="en-US" b="1" dirty="0">
                <a:solidFill>
                  <a:srgbClr val="0066A9"/>
                </a:solidFill>
                <a:latin typeface="Helvetica" charset="0"/>
                <a:ea typeface="Helvetica" charset="0"/>
                <a:cs typeface="Helvetica" charset="0"/>
              </a:rPr>
              <a:t>Opioid Task Force Report and Implementation</a:t>
            </a:r>
            <a:endParaRPr lang="en-US" altLang="en-US" b="1" dirty="0">
              <a:solidFill>
                <a:srgbClr val="0067AA"/>
              </a:solidFill>
              <a:latin typeface="Helvetica" charset="0"/>
              <a:ea typeface="Helvetica" charset="0"/>
              <a:cs typeface="Helvetica" charset="0"/>
            </a:endParaRPr>
          </a:p>
        </p:txBody>
      </p:sp>
      <p:sp>
        <p:nvSpPr>
          <p:cNvPr id="5125" name="TextBox 1"/>
          <p:cNvSpPr txBox="1">
            <a:spLocks noChangeArrowheads="1"/>
          </p:cNvSpPr>
          <p:nvPr/>
        </p:nvSpPr>
        <p:spPr bwMode="auto">
          <a:xfrm>
            <a:off x="2085166" y="1876258"/>
            <a:ext cx="8825948" cy="32441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panose="02020603050405020304" pitchFamily="18" charset="0"/>
              </a:defRPr>
            </a:lvl1pPr>
            <a:lvl2pPr marL="742950" indent="-285750">
              <a:spcBef>
                <a:spcPct val="20000"/>
              </a:spcBef>
              <a:buChar char="–"/>
              <a:defRPr sz="2800">
                <a:solidFill>
                  <a:schemeClr val="tx1"/>
                </a:solidFill>
                <a:latin typeface="Times" panose="02020603050405020304" pitchFamily="18" charset="0"/>
              </a:defRPr>
            </a:lvl2pPr>
            <a:lvl3pPr marL="1143000" indent="-228600">
              <a:spcBef>
                <a:spcPct val="20000"/>
              </a:spcBef>
              <a:buChar char="•"/>
              <a:defRPr sz="2400">
                <a:solidFill>
                  <a:schemeClr val="tx1"/>
                </a:solidFill>
                <a:latin typeface="Times" panose="02020603050405020304" pitchFamily="18" charset="0"/>
              </a:defRPr>
            </a:lvl3pPr>
            <a:lvl4pPr marL="1600200" indent="-228600">
              <a:spcBef>
                <a:spcPct val="20000"/>
              </a:spcBef>
              <a:buChar char="–"/>
              <a:defRPr sz="2000">
                <a:solidFill>
                  <a:schemeClr val="tx1"/>
                </a:solidFill>
                <a:latin typeface="Times" panose="02020603050405020304" pitchFamily="18" charset="0"/>
              </a:defRPr>
            </a:lvl4pPr>
            <a:lvl5pPr marL="2057400" indent="-228600">
              <a:spcBef>
                <a:spcPct val="20000"/>
              </a:spcBef>
              <a:buChar char="»"/>
              <a:defRPr sz="2000">
                <a:solidFill>
                  <a:schemeClr val="tx1"/>
                </a:solidFill>
                <a:latin typeface="Times"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panose="02020603050405020304" pitchFamily="18" charset="0"/>
              </a:defRPr>
            </a:lvl9pPr>
          </a:lstStyle>
          <a:p>
            <a:pPr marL="342900" indent="-342900">
              <a:lnSpc>
                <a:spcPct val="150000"/>
              </a:lnSpc>
              <a:spcBef>
                <a:spcPct val="0"/>
              </a:spcBef>
            </a:pPr>
            <a:r>
              <a:rPr lang="en-US" altLang="en-US" sz="2800" dirty="0">
                <a:solidFill>
                  <a:srgbClr val="0066A9"/>
                </a:solidFill>
                <a:latin typeface="Helvetica" panose="020B0604020202020204" pitchFamily="34" charset="0"/>
              </a:rPr>
              <a:t>Creation of the Task Force</a:t>
            </a:r>
          </a:p>
          <a:p>
            <a:pPr marL="342900" indent="-342900">
              <a:lnSpc>
                <a:spcPct val="150000"/>
              </a:lnSpc>
              <a:spcBef>
                <a:spcPct val="0"/>
              </a:spcBef>
            </a:pPr>
            <a:r>
              <a:rPr lang="en-US" altLang="en-US" sz="2800" dirty="0">
                <a:solidFill>
                  <a:srgbClr val="0066A9"/>
                </a:solidFill>
                <a:latin typeface="Helvetica" panose="020B0604020202020204" pitchFamily="34" charset="0"/>
              </a:rPr>
              <a:t>Task Force’s Activities </a:t>
            </a:r>
          </a:p>
          <a:p>
            <a:pPr marL="342900" indent="-342900">
              <a:lnSpc>
                <a:spcPct val="150000"/>
              </a:lnSpc>
              <a:spcBef>
                <a:spcPct val="0"/>
              </a:spcBef>
            </a:pPr>
            <a:r>
              <a:rPr lang="en-US" altLang="en-US" sz="2800" dirty="0">
                <a:solidFill>
                  <a:srgbClr val="0066A9"/>
                </a:solidFill>
                <a:latin typeface="Helvetica" panose="020B0604020202020204" pitchFamily="34" charset="0"/>
              </a:rPr>
              <a:t>Task Force’s Findings and Recommendations </a:t>
            </a:r>
          </a:p>
          <a:p>
            <a:pPr marL="342900" indent="-342900">
              <a:lnSpc>
                <a:spcPct val="150000"/>
              </a:lnSpc>
              <a:spcBef>
                <a:spcPct val="0"/>
              </a:spcBef>
            </a:pPr>
            <a:r>
              <a:rPr lang="en-US" altLang="en-US" sz="2800" dirty="0">
                <a:solidFill>
                  <a:srgbClr val="0066A9"/>
                </a:solidFill>
                <a:latin typeface="Helvetica" panose="020B0604020202020204" pitchFamily="34" charset="0"/>
              </a:rPr>
              <a:t>LSC’s Implementation of the Task Force’s Recommendations </a:t>
            </a:r>
          </a:p>
        </p:txBody>
      </p:sp>
      <p:sp>
        <p:nvSpPr>
          <p:cNvPr id="2" name="Slide Number Placeholder 1"/>
          <p:cNvSpPr>
            <a:spLocks noGrp="1"/>
          </p:cNvSpPr>
          <p:nvPr>
            <p:ph type="sldNum" sz="quarter" idx="12"/>
          </p:nvPr>
        </p:nvSpPr>
        <p:spPr/>
        <p:txBody>
          <a:bodyPr/>
          <a:lstStyle/>
          <a:p>
            <a:pPr>
              <a:defRPr/>
            </a:pPr>
            <a:fld id="{80F9C890-BA18-424C-9C2D-576EA112ED83}" type="slidenum">
              <a:rPr lang="en-US" altLang="en-US" smtClean="0"/>
              <a:pPr>
                <a:defRPr/>
              </a:pPr>
              <a:t>2</a:t>
            </a:fld>
            <a:endParaRPr lang="en-US" altLang="en-US" dirty="0"/>
          </a:p>
        </p:txBody>
      </p:sp>
      <p:pic>
        <p:nvPicPr>
          <p:cNvPr id="8" name="Picture 7" descr="A close up of a sign&#10;&#10;Description generated with very high confidence">
            <a:extLst>
              <a:ext uri="{FF2B5EF4-FFF2-40B4-BE49-F238E27FC236}">
                <a16:creationId xmlns:a16="http://schemas.microsoft.com/office/drawing/2014/main" id="{0A1B7113-7B6E-4D27-A43B-CCDD43E5F81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57663" y="6423991"/>
            <a:ext cx="1476674" cy="397945"/>
          </a:xfrm>
          <a:prstGeom prst="rect">
            <a:avLst/>
          </a:prstGeom>
        </p:spPr>
      </p:pic>
    </p:spTree>
    <p:extLst>
      <p:ext uri="{BB962C8B-B14F-4D97-AF65-F5344CB8AC3E}">
        <p14:creationId xmlns:p14="http://schemas.microsoft.com/office/powerpoint/2010/main" val="11013576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6" name="Picture 2" descr="LSC PowerPoint Templ#58992F.jpg                                0058528AMacintosh HD                   C034A343:"/>
          <p:cNvPicPr>
            <a:picLocks noChangeAspect="1" noChangeArrowheads="1"/>
          </p:cNvPicPr>
          <p:nvPr/>
        </p:nvPicPr>
        <p:blipFill>
          <a:blip r:embed="rId3">
            <a:extLst>
              <a:ext uri="{28A0092B-C50C-407E-A947-70E740481C1C}">
                <a14:useLocalDpi xmlns:a14="http://schemas.microsoft.com/office/drawing/2010/main" val="0"/>
              </a:ext>
            </a:extLst>
          </a:blip>
          <a:srcRect b="5554"/>
          <a:stretch>
            <a:fillRect/>
          </a:stretch>
        </p:blipFill>
        <p:spPr bwMode="auto">
          <a:xfrm>
            <a:off x="1522412" y="-1588"/>
            <a:ext cx="9145588" cy="6478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5" name="TextBox 1"/>
          <p:cNvSpPr txBox="1">
            <a:spLocks noChangeArrowheads="1"/>
          </p:cNvSpPr>
          <p:nvPr/>
        </p:nvSpPr>
        <p:spPr bwMode="auto">
          <a:xfrm>
            <a:off x="1682232" y="2746449"/>
            <a:ext cx="8825948" cy="982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panose="02020603050405020304" pitchFamily="18" charset="0"/>
              </a:defRPr>
            </a:lvl1pPr>
            <a:lvl2pPr marL="742950" indent="-285750">
              <a:spcBef>
                <a:spcPct val="20000"/>
              </a:spcBef>
              <a:buChar char="–"/>
              <a:defRPr sz="2800">
                <a:solidFill>
                  <a:schemeClr val="tx1"/>
                </a:solidFill>
                <a:latin typeface="Times" panose="02020603050405020304" pitchFamily="18" charset="0"/>
              </a:defRPr>
            </a:lvl2pPr>
            <a:lvl3pPr marL="1143000" indent="-228600">
              <a:spcBef>
                <a:spcPct val="20000"/>
              </a:spcBef>
              <a:buChar char="•"/>
              <a:defRPr sz="2400">
                <a:solidFill>
                  <a:schemeClr val="tx1"/>
                </a:solidFill>
                <a:latin typeface="Times" panose="02020603050405020304" pitchFamily="18" charset="0"/>
              </a:defRPr>
            </a:lvl3pPr>
            <a:lvl4pPr marL="1600200" indent="-228600">
              <a:spcBef>
                <a:spcPct val="20000"/>
              </a:spcBef>
              <a:buChar char="–"/>
              <a:defRPr sz="2000">
                <a:solidFill>
                  <a:schemeClr val="tx1"/>
                </a:solidFill>
                <a:latin typeface="Times" panose="02020603050405020304" pitchFamily="18" charset="0"/>
              </a:defRPr>
            </a:lvl4pPr>
            <a:lvl5pPr marL="2057400" indent="-228600">
              <a:spcBef>
                <a:spcPct val="20000"/>
              </a:spcBef>
              <a:buChar char="»"/>
              <a:defRPr sz="2000">
                <a:solidFill>
                  <a:schemeClr val="tx1"/>
                </a:solidFill>
                <a:latin typeface="Times"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panose="02020603050405020304" pitchFamily="18" charset="0"/>
              </a:defRPr>
            </a:lvl9pPr>
          </a:lstStyle>
          <a:p>
            <a:pPr algn="ctr">
              <a:lnSpc>
                <a:spcPct val="150000"/>
              </a:lnSpc>
              <a:spcBef>
                <a:spcPct val="0"/>
              </a:spcBef>
              <a:buNone/>
            </a:pPr>
            <a:r>
              <a:rPr lang="en-US" altLang="en-US" sz="4400" b="1" dirty="0">
                <a:solidFill>
                  <a:srgbClr val="0066A9"/>
                </a:solidFill>
                <a:latin typeface="Helvetica" panose="020B0604020202020204" pitchFamily="34" charset="0"/>
              </a:rPr>
              <a:t>Creation of the Task Force</a:t>
            </a:r>
          </a:p>
        </p:txBody>
      </p:sp>
      <p:sp>
        <p:nvSpPr>
          <p:cNvPr id="2" name="Slide Number Placeholder 1"/>
          <p:cNvSpPr>
            <a:spLocks noGrp="1"/>
          </p:cNvSpPr>
          <p:nvPr>
            <p:ph type="sldNum" sz="quarter" idx="12"/>
          </p:nvPr>
        </p:nvSpPr>
        <p:spPr/>
        <p:txBody>
          <a:bodyPr/>
          <a:lstStyle/>
          <a:p>
            <a:pPr>
              <a:defRPr/>
            </a:pPr>
            <a:fld id="{80F9C890-BA18-424C-9C2D-576EA112ED83}" type="slidenum">
              <a:rPr lang="en-US" altLang="en-US" smtClean="0"/>
              <a:pPr>
                <a:defRPr/>
              </a:pPr>
              <a:t>3</a:t>
            </a:fld>
            <a:endParaRPr lang="en-US" altLang="en-US" dirty="0"/>
          </a:p>
        </p:txBody>
      </p:sp>
      <p:pic>
        <p:nvPicPr>
          <p:cNvPr id="8" name="Picture 7" descr="A close up of a sign&#10;&#10;Description generated with very high confidence">
            <a:extLst>
              <a:ext uri="{FF2B5EF4-FFF2-40B4-BE49-F238E27FC236}">
                <a16:creationId xmlns:a16="http://schemas.microsoft.com/office/drawing/2014/main" id="{0A1B7113-7B6E-4D27-A43B-CCDD43E5F81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57663" y="6423991"/>
            <a:ext cx="1476674" cy="397945"/>
          </a:xfrm>
          <a:prstGeom prst="rect">
            <a:avLst/>
          </a:prstGeom>
        </p:spPr>
      </p:pic>
    </p:spTree>
    <p:extLst>
      <p:ext uri="{BB962C8B-B14F-4D97-AF65-F5344CB8AC3E}">
        <p14:creationId xmlns:p14="http://schemas.microsoft.com/office/powerpoint/2010/main" val="42606828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6" name="Picture 2" descr="LSC PowerPoint Templ#58992F.jpg                                0058528AMacintosh HD                   C034A343:"/>
          <p:cNvPicPr>
            <a:picLocks noChangeAspect="1" noChangeArrowheads="1"/>
          </p:cNvPicPr>
          <p:nvPr/>
        </p:nvPicPr>
        <p:blipFill>
          <a:blip r:embed="rId3">
            <a:extLst>
              <a:ext uri="{28A0092B-C50C-407E-A947-70E740481C1C}">
                <a14:useLocalDpi xmlns:a14="http://schemas.microsoft.com/office/drawing/2010/main" val="0"/>
              </a:ext>
            </a:extLst>
          </a:blip>
          <a:srcRect b="5554"/>
          <a:stretch>
            <a:fillRect/>
          </a:stretch>
        </p:blipFill>
        <p:spPr bwMode="auto">
          <a:xfrm>
            <a:off x="1522412" y="-1588"/>
            <a:ext cx="9145588" cy="6478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5" name="TextBox 1"/>
          <p:cNvSpPr txBox="1">
            <a:spLocks noChangeArrowheads="1"/>
          </p:cNvSpPr>
          <p:nvPr/>
        </p:nvSpPr>
        <p:spPr bwMode="auto">
          <a:xfrm>
            <a:off x="1682232" y="2746449"/>
            <a:ext cx="8825948" cy="982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panose="02020603050405020304" pitchFamily="18" charset="0"/>
              </a:defRPr>
            </a:lvl1pPr>
            <a:lvl2pPr marL="742950" indent="-285750">
              <a:spcBef>
                <a:spcPct val="20000"/>
              </a:spcBef>
              <a:buChar char="–"/>
              <a:defRPr sz="2800">
                <a:solidFill>
                  <a:schemeClr val="tx1"/>
                </a:solidFill>
                <a:latin typeface="Times" panose="02020603050405020304" pitchFamily="18" charset="0"/>
              </a:defRPr>
            </a:lvl2pPr>
            <a:lvl3pPr marL="1143000" indent="-228600">
              <a:spcBef>
                <a:spcPct val="20000"/>
              </a:spcBef>
              <a:buChar char="•"/>
              <a:defRPr sz="2400">
                <a:solidFill>
                  <a:schemeClr val="tx1"/>
                </a:solidFill>
                <a:latin typeface="Times" panose="02020603050405020304" pitchFamily="18" charset="0"/>
              </a:defRPr>
            </a:lvl3pPr>
            <a:lvl4pPr marL="1600200" indent="-228600">
              <a:spcBef>
                <a:spcPct val="20000"/>
              </a:spcBef>
              <a:buChar char="–"/>
              <a:defRPr sz="2000">
                <a:solidFill>
                  <a:schemeClr val="tx1"/>
                </a:solidFill>
                <a:latin typeface="Times" panose="02020603050405020304" pitchFamily="18" charset="0"/>
              </a:defRPr>
            </a:lvl4pPr>
            <a:lvl5pPr marL="2057400" indent="-228600">
              <a:spcBef>
                <a:spcPct val="20000"/>
              </a:spcBef>
              <a:buChar char="»"/>
              <a:defRPr sz="2000">
                <a:solidFill>
                  <a:schemeClr val="tx1"/>
                </a:solidFill>
                <a:latin typeface="Times"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panose="02020603050405020304" pitchFamily="18" charset="0"/>
              </a:defRPr>
            </a:lvl9pPr>
          </a:lstStyle>
          <a:p>
            <a:pPr algn="ctr">
              <a:lnSpc>
                <a:spcPct val="150000"/>
              </a:lnSpc>
              <a:spcBef>
                <a:spcPct val="0"/>
              </a:spcBef>
              <a:buNone/>
            </a:pPr>
            <a:r>
              <a:rPr lang="en-US" altLang="en-US" sz="4400" b="1" dirty="0">
                <a:solidFill>
                  <a:srgbClr val="0066A9"/>
                </a:solidFill>
                <a:latin typeface="Helvetica" panose="020B0604020202020204" pitchFamily="34" charset="0"/>
              </a:rPr>
              <a:t>Task Force’s Activities</a:t>
            </a:r>
          </a:p>
        </p:txBody>
      </p:sp>
      <p:sp>
        <p:nvSpPr>
          <p:cNvPr id="2" name="Slide Number Placeholder 1"/>
          <p:cNvSpPr>
            <a:spLocks noGrp="1"/>
          </p:cNvSpPr>
          <p:nvPr>
            <p:ph type="sldNum" sz="quarter" idx="12"/>
          </p:nvPr>
        </p:nvSpPr>
        <p:spPr/>
        <p:txBody>
          <a:bodyPr/>
          <a:lstStyle/>
          <a:p>
            <a:pPr>
              <a:defRPr/>
            </a:pPr>
            <a:fld id="{80F9C890-BA18-424C-9C2D-576EA112ED83}" type="slidenum">
              <a:rPr lang="en-US" altLang="en-US" smtClean="0"/>
              <a:pPr>
                <a:defRPr/>
              </a:pPr>
              <a:t>4</a:t>
            </a:fld>
            <a:endParaRPr lang="en-US" altLang="en-US" dirty="0"/>
          </a:p>
        </p:txBody>
      </p:sp>
      <p:pic>
        <p:nvPicPr>
          <p:cNvPr id="8" name="Picture 7" descr="A close up of a sign&#10;&#10;Description generated with very high confidence">
            <a:extLst>
              <a:ext uri="{FF2B5EF4-FFF2-40B4-BE49-F238E27FC236}">
                <a16:creationId xmlns:a16="http://schemas.microsoft.com/office/drawing/2014/main" id="{0A1B7113-7B6E-4D27-A43B-CCDD43E5F81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57663" y="6423991"/>
            <a:ext cx="1476674" cy="397945"/>
          </a:xfrm>
          <a:prstGeom prst="rect">
            <a:avLst/>
          </a:prstGeom>
        </p:spPr>
      </p:pic>
    </p:spTree>
    <p:extLst>
      <p:ext uri="{BB962C8B-B14F-4D97-AF65-F5344CB8AC3E}">
        <p14:creationId xmlns:p14="http://schemas.microsoft.com/office/powerpoint/2010/main" val="7433872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6" name="Picture 2" descr="LSC PowerPoint Templ#58992F.jpg                                0058528AMacintosh HD                   C034A343:"/>
          <p:cNvPicPr>
            <a:picLocks noChangeAspect="1" noChangeArrowheads="1"/>
          </p:cNvPicPr>
          <p:nvPr/>
        </p:nvPicPr>
        <p:blipFill>
          <a:blip r:embed="rId3">
            <a:extLst>
              <a:ext uri="{28A0092B-C50C-407E-A947-70E740481C1C}">
                <a14:useLocalDpi xmlns:a14="http://schemas.microsoft.com/office/drawing/2010/main" val="0"/>
              </a:ext>
            </a:extLst>
          </a:blip>
          <a:srcRect b="5554"/>
          <a:stretch>
            <a:fillRect/>
          </a:stretch>
        </p:blipFill>
        <p:spPr bwMode="auto">
          <a:xfrm>
            <a:off x="1522412" y="-1588"/>
            <a:ext cx="9145588" cy="6478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5" name="TextBox 1"/>
          <p:cNvSpPr txBox="1">
            <a:spLocks noChangeArrowheads="1"/>
          </p:cNvSpPr>
          <p:nvPr/>
        </p:nvSpPr>
        <p:spPr bwMode="auto">
          <a:xfrm>
            <a:off x="0" y="472000"/>
            <a:ext cx="12725400" cy="7397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panose="02020603050405020304" pitchFamily="18" charset="0"/>
              </a:defRPr>
            </a:lvl1pPr>
            <a:lvl2pPr marL="742950" indent="-285750">
              <a:spcBef>
                <a:spcPct val="20000"/>
              </a:spcBef>
              <a:buChar char="–"/>
              <a:defRPr sz="2800">
                <a:solidFill>
                  <a:schemeClr val="tx1"/>
                </a:solidFill>
                <a:latin typeface="Times" panose="02020603050405020304" pitchFamily="18" charset="0"/>
              </a:defRPr>
            </a:lvl2pPr>
            <a:lvl3pPr marL="1143000" indent="-228600">
              <a:spcBef>
                <a:spcPct val="20000"/>
              </a:spcBef>
              <a:buChar char="•"/>
              <a:defRPr sz="2400">
                <a:solidFill>
                  <a:schemeClr val="tx1"/>
                </a:solidFill>
                <a:latin typeface="Times" panose="02020603050405020304" pitchFamily="18" charset="0"/>
              </a:defRPr>
            </a:lvl3pPr>
            <a:lvl4pPr marL="1600200" indent="-228600">
              <a:spcBef>
                <a:spcPct val="20000"/>
              </a:spcBef>
              <a:buChar char="–"/>
              <a:defRPr sz="2000">
                <a:solidFill>
                  <a:schemeClr val="tx1"/>
                </a:solidFill>
                <a:latin typeface="Times" panose="02020603050405020304" pitchFamily="18" charset="0"/>
              </a:defRPr>
            </a:lvl4pPr>
            <a:lvl5pPr marL="2057400" indent="-228600">
              <a:spcBef>
                <a:spcPct val="20000"/>
              </a:spcBef>
              <a:buChar char="»"/>
              <a:defRPr sz="2000">
                <a:solidFill>
                  <a:schemeClr val="tx1"/>
                </a:solidFill>
                <a:latin typeface="Times"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panose="02020603050405020304" pitchFamily="18" charset="0"/>
              </a:defRPr>
            </a:lvl9pPr>
          </a:lstStyle>
          <a:p>
            <a:pPr algn="ctr">
              <a:lnSpc>
                <a:spcPct val="150000"/>
              </a:lnSpc>
              <a:spcBef>
                <a:spcPct val="0"/>
              </a:spcBef>
              <a:buNone/>
            </a:pPr>
            <a:r>
              <a:rPr lang="en-US" altLang="en-US" b="1" dirty="0">
                <a:solidFill>
                  <a:srgbClr val="0066A9"/>
                </a:solidFill>
                <a:latin typeface="Helvetica" panose="020B0604020202020204" pitchFamily="34" charset="0"/>
              </a:rPr>
              <a:t>Task Force’s Findings and Recommendations</a:t>
            </a:r>
          </a:p>
        </p:txBody>
      </p:sp>
      <p:sp>
        <p:nvSpPr>
          <p:cNvPr id="2" name="Slide Number Placeholder 1"/>
          <p:cNvSpPr>
            <a:spLocks noGrp="1"/>
          </p:cNvSpPr>
          <p:nvPr>
            <p:ph type="sldNum" sz="quarter" idx="12"/>
          </p:nvPr>
        </p:nvSpPr>
        <p:spPr/>
        <p:txBody>
          <a:bodyPr/>
          <a:lstStyle/>
          <a:p>
            <a:pPr>
              <a:defRPr/>
            </a:pPr>
            <a:fld id="{80F9C890-BA18-424C-9C2D-576EA112ED83}" type="slidenum">
              <a:rPr lang="en-US" altLang="en-US" smtClean="0"/>
              <a:pPr>
                <a:defRPr/>
              </a:pPr>
              <a:t>5</a:t>
            </a:fld>
            <a:endParaRPr lang="en-US" altLang="en-US" dirty="0"/>
          </a:p>
        </p:txBody>
      </p:sp>
      <p:pic>
        <p:nvPicPr>
          <p:cNvPr id="8" name="Picture 7" descr="A close up of a sign&#10;&#10;Description generated with very high confidence">
            <a:extLst>
              <a:ext uri="{FF2B5EF4-FFF2-40B4-BE49-F238E27FC236}">
                <a16:creationId xmlns:a16="http://schemas.microsoft.com/office/drawing/2014/main" id="{0A1B7113-7B6E-4D27-A43B-CCDD43E5F81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57663" y="6423991"/>
            <a:ext cx="1476674" cy="397945"/>
          </a:xfrm>
          <a:prstGeom prst="rect">
            <a:avLst/>
          </a:prstGeom>
        </p:spPr>
      </p:pic>
      <p:sp>
        <p:nvSpPr>
          <p:cNvPr id="7" name="TextBox 1">
            <a:extLst>
              <a:ext uri="{FF2B5EF4-FFF2-40B4-BE49-F238E27FC236}">
                <a16:creationId xmlns:a16="http://schemas.microsoft.com/office/drawing/2014/main" id="{C735AFE3-D06D-4261-A8BA-66092A79E545}"/>
              </a:ext>
            </a:extLst>
          </p:cNvPr>
          <p:cNvSpPr txBox="1">
            <a:spLocks noChangeArrowheads="1"/>
          </p:cNvSpPr>
          <p:nvPr/>
        </p:nvSpPr>
        <p:spPr bwMode="auto">
          <a:xfrm>
            <a:off x="1456094" y="1827390"/>
            <a:ext cx="9448800" cy="33478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panose="02020603050405020304" pitchFamily="18" charset="0"/>
              </a:defRPr>
            </a:lvl1pPr>
            <a:lvl2pPr marL="742950" indent="-285750">
              <a:spcBef>
                <a:spcPct val="20000"/>
              </a:spcBef>
              <a:buChar char="–"/>
              <a:defRPr sz="2800">
                <a:solidFill>
                  <a:schemeClr val="tx1"/>
                </a:solidFill>
                <a:latin typeface="Times" panose="02020603050405020304" pitchFamily="18" charset="0"/>
              </a:defRPr>
            </a:lvl2pPr>
            <a:lvl3pPr marL="1143000" indent="-228600">
              <a:spcBef>
                <a:spcPct val="20000"/>
              </a:spcBef>
              <a:buChar char="•"/>
              <a:defRPr sz="2400">
                <a:solidFill>
                  <a:schemeClr val="tx1"/>
                </a:solidFill>
                <a:latin typeface="Times" panose="02020603050405020304" pitchFamily="18" charset="0"/>
              </a:defRPr>
            </a:lvl3pPr>
            <a:lvl4pPr marL="1600200" indent="-228600">
              <a:spcBef>
                <a:spcPct val="20000"/>
              </a:spcBef>
              <a:buChar char="–"/>
              <a:defRPr sz="2000">
                <a:solidFill>
                  <a:schemeClr val="tx1"/>
                </a:solidFill>
                <a:latin typeface="Times" panose="02020603050405020304" pitchFamily="18" charset="0"/>
              </a:defRPr>
            </a:lvl4pPr>
            <a:lvl5pPr marL="2057400" indent="-228600">
              <a:spcBef>
                <a:spcPct val="20000"/>
              </a:spcBef>
              <a:buChar char="»"/>
              <a:defRPr sz="2000">
                <a:solidFill>
                  <a:schemeClr val="tx1"/>
                </a:solidFill>
                <a:latin typeface="Times"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panose="02020603050405020304" pitchFamily="18" charset="0"/>
              </a:defRPr>
            </a:lvl9pPr>
          </a:lstStyle>
          <a:p>
            <a:pPr marL="342900" indent="-342900">
              <a:lnSpc>
                <a:spcPct val="150000"/>
              </a:lnSpc>
              <a:spcBef>
                <a:spcPct val="0"/>
              </a:spcBef>
            </a:pPr>
            <a:r>
              <a:rPr lang="en-US" altLang="en-US" sz="2400" dirty="0">
                <a:solidFill>
                  <a:srgbClr val="0066A9"/>
                </a:solidFill>
                <a:latin typeface="Helvetica" panose="020B0604020202020204" pitchFamily="34" charset="0"/>
              </a:rPr>
              <a:t>Individuals and families affected by the opioid epidemic frequently face a substantial volume and variety of civil legal issues</a:t>
            </a:r>
          </a:p>
          <a:p>
            <a:pPr>
              <a:lnSpc>
                <a:spcPct val="150000"/>
              </a:lnSpc>
              <a:spcBef>
                <a:spcPct val="0"/>
              </a:spcBef>
              <a:buNone/>
            </a:pPr>
            <a:endParaRPr lang="en-US" altLang="en-US" sz="2400" dirty="0">
              <a:solidFill>
                <a:srgbClr val="0066A9"/>
              </a:solidFill>
              <a:latin typeface="Helvetica" panose="020B0604020202020204" pitchFamily="34" charset="0"/>
            </a:endParaRPr>
          </a:p>
          <a:p>
            <a:pPr marL="342900" indent="-342900">
              <a:lnSpc>
                <a:spcPct val="150000"/>
              </a:lnSpc>
              <a:spcBef>
                <a:spcPct val="0"/>
              </a:spcBef>
            </a:pPr>
            <a:r>
              <a:rPr lang="en-US" altLang="en-US" sz="2400" dirty="0">
                <a:solidFill>
                  <a:srgbClr val="0066A9"/>
                </a:solidFill>
                <a:latin typeface="Helvetica" panose="020B0604020202020204" pitchFamily="34" charset="0"/>
              </a:rPr>
              <a:t>Legal aid providers are uniquely situated to address the legal issues that create barriers for low-income people with opioid use disorder who seek to enter or remain in treatment and recovery</a:t>
            </a:r>
          </a:p>
        </p:txBody>
      </p:sp>
    </p:spTree>
    <p:extLst>
      <p:ext uri="{BB962C8B-B14F-4D97-AF65-F5344CB8AC3E}">
        <p14:creationId xmlns:p14="http://schemas.microsoft.com/office/powerpoint/2010/main" val="20588329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6" name="Picture 2" descr="LSC PowerPoint Templ#58992F.jpg                                0058528AMacintosh HD                   C034A343:"/>
          <p:cNvPicPr>
            <a:picLocks noChangeAspect="1" noChangeArrowheads="1"/>
          </p:cNvPicPr>
          <p:nvPr/>
        </p:nvPicPr>
        <p:blipFill>
          <a:blip r:embed="rId3">
            <a:extLst>
              <a:ext uri="{28A0092B-C50C-407E-A947-70E740481C1C}">
                <a14:useLocalDpi xmlns:a14="http://schemas.microsoft.com/office/drawing/2010/main" val="0"/>
              </a:ext>
            </a:extLst>
          </a:blip>
          <a:srcRect b="5554"/>
          <a:stretch>
            <a:fillRect/>
          </a:stretch>
        </p:blipFill>
        <p:spPr bwMode="auto">
          <a:xfrm>
            <a:off x="1522412" y="-1588"/>
            <a:ext cx="9145588" cy="6478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5" name="TextBox 1"/>
          <p:cNvSpPr txBox="1">
            <a:spLocks noChangeArrowheads="1"/>
          </p:cNvSpPr>
          <p:nvPr/>
        </p:nvSpPr>
        <p:spPr bwMode="auto">
          <a:xfrm>
            <a:off x="0" y="381000"/>
            <a:ext cx="12725400" cy="7397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panose="02020603050405020304" pitchFamily="18" charset="0"/>
              </a:defRPr>
            </a:lvl1pPr>
            <a:lvl2pPr marL="742950" indent="-285750">
              <a:spcBef>
                <a:spcPct val="20000"/>
              </a:spcBef>
              <a:buChar char="–"/>
              <a:defRPr sz="2800">
                <a:solidFill>
                  <a:schemeClr val="tx1"/>
                </a:solidFill>
                <a:latin typeface="Times" panose="02020603050405020304" pitchFamily="18" charset="0"/>
              </a:defRPr>
            </a:lvl2pPr>
            <a:lvl3pPr marL="1143000" indent="-228600">
              <a:spcBef>
                <a:spcPct val="20000"/>
              </a:spcBef>
              <a:buChar char="•"/>
              <a:defRPr sz="2400">
                <a:solidFill>
                  <a:schemeClr val="tx1"/>
                </a:solidFill>
                <a:latin typeface="Times" panose="02020603050405020304" pitchFamily="18" charset="0"/>
              </a:defRPr>
            </a:lvl3pPr>
            <a:lvl4pPr marL="1600200" indent="-228600">
              <a:spcBef>
                <a:spcPct val="20000"/>
              </a:spcBef>
              <a:buChar char="–"/>
              <a:defRPr sz="2000">
                <a:solidFill>
                  <a:schemeClr val="tx1"/>
                </a:solidFill>
                <a:latin typeface="Times" panose="02020603050405020304" pitchFamily="18" charset="0"/>
              </a:defRPr>
            </a:lvl4pPr>
            <a:lvl5pPr marL="2057400" indent="-228600">
              <a:spcBef>
                <a:spcPct val="20000"/>
              </a:spcBef>
              <a:buChar char="»"/>
              <a:defRPr sz="2000">
                <a:solidFill>
                  <a:schemeClr val="tx1"/>
                </a:solidFill>
                <a:latin typeface="Times"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panose="02020603050405020304" pitchFamily="18" charset="0"/>
              </a:defRPr>
            </a:lvl9pPr>
          </a:lstStyle>
          <a:p>
            <a:pPr algn="ctr">
              <a:lnSpc>
                <a:spcPct val="150000"/>
              </a:lnSpc>
              <a:spcBef>
                <a:spcPct val="0"/>
              </a:spcBef>
              <a:buNone/>
            </a:pPr>
            <a:r>
              <a:rPr lang="en-US" altLang="en-US" b="1" dirty="0">
                <a:solidFill>
                  <a:srgbClr val="0066A9"/>
                </a:solidFill>
                <a:latin typeface="Helvetica" panose="020B0604020202020204" pitchFamily="34" charset="0"/>
              </a:rPr>
              <a:t>Task Force’s Findings and Recommendations (cont’d)</a:t>
            </a:r>
          </a:p>
        </p:txBody>
      </p:sp>
      <p:sp>
        <p:nvSpPr>
          <p:cNvPr id="2" name="Slide Number Placeholder 1"/>
          <p:cNvSpPr>
            <a:spLocks noGrp="1"/>
          </p:cNvSpPr>
          <p:nvPr>
            <p:ph type="sldNum" sz="quarter" idx="12"/>
          </p:nvPr>
        </p:nvSpPr>
        <p:spPr/>
        <p:txBody>
          <a:bodyPr/>
          <a:lstStyle/>
          <a:p>
            <a:pPr>
              <a:defRPr/>
            </a:pPr>
            <a:fld id="{80F9C890-BA18-424C-9C2D-576EA112ED83}" type="slidenum">
              <a:rPr lang="en-US" altLang="en-US" smtClean="0"/>
              <a:pPr>
                <a:defRPr/>
              </a:pPr>
              <a:t>6</a:t>
            </a:fld>
            <a:endParaRPr lang="en-US" altLang="en-US" dirty="0"/>
          </a:p>
        </p:txBody>
      </p:sp>
      <p:pic>
        <p:nvPicPr>
          <p:cNvPr id="8" name="Picture 7" descr="A close up of a sign&#10;&#10;Description generated with very high confidence">
            <a:extLst>
              <a:ext uri="{FF2B5EF4-FFF2-40B4-BE49-F238E27FC236}">
                <a16:creationId xmlns:a16="http://schemas.microsoft.com/office/drawing/2014/main" id="{0A1B7113-7B6E-4D27-A43B-CCDD43E5F81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57663" y="6423991"/>
            <a:ext cx="1476674" cy="397945"/>
          </a:xfrm>
          <a:prstGeom prst="rect">
            <a:avLst/>
          </a:prstGeom>
        </p:spPr>
      </p:pic>
      <p:sp>
        <p:nvSpPr>
          <p:cNvPr id="7" name="TextBox 1">
            <a:extLst>
              <a:ext uri="{FF2B5EF4-FFF2-40B4-BE49-F238E27FC236}">
                <a16:creationId xmlns:a16="http://schemas.microsoft.com/office/drawing/2014/main" id="{C735AFE3-D06D-4261-A8BA-66092A79E545}"/>
              </a:ext>
            </a:extLst>
          </p:cNvPr>
          <p:cNvSpPr txBox="1">
            <a:spLocks noChangeArrowheads="1"/>
          </p:cNvSpPr>
          <p:nvPr/>
        </p:nvSpPr>
        <p:spPr bwMode="auto">
          <a:xfrm>
            <a:off x="952500" y="1371600"/>
            <a:ext cx="102870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panose="02020603050405020304" pitchFamily="18" charset="0"/>
              </a:defRPr>
            </a:lvl1pPr>
            <a:lvl2pPr marL="742950" indent="-285750">
              <a:spcBef>
                <a:spcPct val="20000"/>
              </a:spcBef>
              <a:buChar char="–"/>
              <a:defRPr sz="2800">
                <a:solidFill>
                  <a:schemeClr val="tx1"/>
                </a:solidFill>
                <a:latin typeface="Times" panose="02020603050405020304" pitchFamily="18" charset="0"/>
              </a:defRPr>
            </a:lvl2pPr>
            <a:lvl3pPr marL="1143000" indent="-228600">
              <a:spcBef>
                <a:spcPct val="20000"/>
              </a:spcBef>
              <a:buChar char="•"/>
              <a:defRPr sz="2400">
                <a:solidFill>
                  <a:schemeClr val="tx1"/>
                </a:solidFill>
                <a:latin typeface="Times" panose="02020603050405020304" pitchFamily="18" charset="0"/>
              </a:defRPr>
            </a:lvl3pPr>
            <a:lvl4pPr marL="1600200" indent="-228600">
              <a:spcBef>
                <a:spcPct val="20000"/>
              </a:spcBef>
              <a:buChar char="–"/>
              <a:defRPr sz="2000">
                <a:solidFill>
                  <a:schemeClr val="tx1"/>
                </a:solidFill>
                <a:latin typeface="Times" panose="02020603050405020304" pitchFamily="18" charset="0"/>
              </a:defRPr>
            </a:lvl4pPr>
            <a:lvl5pPr marL="2057400" indent="-228600">
              <a:spcBef>
                <a:spcPct val="20000"/>
              </a:spcBef>
              <a:buChar char="»"/>
              <a:defRPr sz="2000">
                <a:solidFill>
                  <a:schemeClr val="tx1"/>
                </a:solidFill>
                <a:latin typeface="Times"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panose="02020603050405020304" pitchFamily="18" charset="0"/>
              </a:defRPr>
            </a:lvl9pPr>
          </a:lstStyle>
          <a:p>
            <a:pPr marL="342900" indent="-342900">
              <a:lnSpc>
                <a:spcPct val="114000"/>
              </a:lnSpc>
              <a:spcBef>
                <a:spcPct val="0"/>
              </a:spcBef>
            </a:pPr>
            <a:r>
              <a:rPr lang="en-US" altLang="en-US" sz="2300" dirty="0">
                <a:solidFill>
                  <a:srgbClr val="0066A9"/>
                </a:solidFill>
                <a:latin typeface="Helvetica" panose="020B0604020202020204" pitchFamily="34" charset="0"/>
              </a:rPr>
              <a:t>Recommendations focus on collaborative and partnership-based responses to the opioid epidemic</a:t>
            </a:r>
          </a:p>
          <a:p>
            <a:pPr marL="342900" indent="-342900">
              <a:lnSpc>
                <a:spcPct val="114000"/>
              </a:lnSpc>
              <a:spcBef>
                <a:spcPct val="0"/>
              </a:spcBef>
            </a:pPr>
            <a:endParaRPr lang="en-US" altLang="en-US" sz="2300" dirty="0">
              <a:solidFill>
                <a:srgbClr val="0066A9"/>
              </a:solidFill>
              <a:latin typeface="Helvetica" panose="020B0604020202020204" pitchFamily="34" charset="0"/>
            </a:endParaRPr>
          </a:p>
          <a:p>
            <a:pPr marL="342900" indent="-342900">
              <a:lnSpc>
                <a:spcPct val="114000"/>
              </a:lnSpc>
              <a:spcBef>
                <a:spcPct val="0"/>
              </a:spcBef>
            </a:pPr>
            <a:r>
              <a:rPr lang="en-US" altLang="en-US" sz="2300" dirty="0">
                <a:solidFill>
                  <a:srgbClr val="0066A9"/>
                </a:solidFill>
                <a:latin typeface="Helvetica" panose="020B0604020202020204" pitchFamily="34" charset="0"/>
              </a:rPr>
              <a:t>Recommend educating legal aid providers about the science of opioid use disorder, treatment, and recovery to better enable providers to assist their clients with opioid use disorder</a:t>
            </a:r>
          </a:p>
          <a:p>
            <a:pPr marL="342900" indent="-342900">
              <a:lnSpc>
                <a:spcPct val="114000"/>
              </a:lnSpc>
              <a:spcBef>
                <a:spcPct val="0"/>
              </a:spcBef>
            </a:pPr>
            <a:endParaRPr lang="en-US" altLang="en-US" sz="2300" dirty="0">
              <a:solidFill>
                <a:srgbClr val="0066A9"/>
              </a:solidFill>
              <a:latin typeface="Helvetica" panose="020B0604020202020204" pitchFamily="34" charset="0"/>
            </a:endParaRPr>
          </a:p>
          <a:p>
            <a:pPr marL="342900" indent="-342900">
              <a:lnSpc>
                <a:spcPct val="114000"/>
              </a:lnSpc>
              <a:spcBef>
                <a:spcPct val="0"/>
              </a:spcBef>
            </a:pPr>
            <a:r>
              <a:rPr lang="en-US" altLang="en-US" sz="2300" dirty="0">
                <a:solidFill>
                  <a:srgbClr val="0066A9"/>
                </a:solidFill>
                <a:latin typeface="Helvetica" panose="020B0604020202020204" pitchFamily="34" charset="0"/>
              </a:rPr>
              <a:t>Recommend that LSC and the National Judicial Opioid Task Force work together to educate court physicians and law enforcement professionals about the civil legal issues faced by individuals with opioid use disorder and how legal aid can help address those issues </a:t>
            </a:r>
          </a:p>
        </p:txBody>
      </p:sp>
    </p:spTree>
    <p:extLst>
      <p:ext uri="{BB962C8B-B14F-4D97-AF65-F5344CB8AC3E}">
        <p14:creationId xmlns:p14="http://schemas.microsoft.com/office/powerpoint/2010/main" val="36513725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6" name="Picture 2" descr="LSC PowerPoint Templ#58992F.jpg                                0058528AMacintosh HD                   C034A343:"/>
          <p:cNvPicPr>
            <a:picLocks noChangeAspect="1" noChangeArrowheads="1"/>
          </p:cNvPicPr>
          <p:nvPr/>
        </p:nvPicPr>
        <p:blipFill>
          <a:blip r:embed="rId3">
            <a:extLst>
              <a:ext uri="{28A0092B-C50C-407E-A947-70E740481C1C}">
                <a14:useLocalDpi xmlns:a14="http://schemas.microsoft.com/office/drawing/2010/main" val="0"/>
              </a:ext>
            </a:extLst>
          </a:blip>
          <a:srcRect b="5554"/>
          <a:stretch>
            <a:fillRect/>
          </a:stretch>
        </p:blipFill>
        <p:spPr bwMode="auto">
          <a:xfrm>
            <a:off x="1523206" y="398382"/>
            <a:ext cx="9145588" cy="5957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useBgFill="1">
        <p:nvSpPr>
          <p:cNvPr id="5124" name="Text Box 7"/>
          <p:cNvSpPr txBox="1">
            <a:spLocks noChangeArrowheads="1"/>
          </p:cNvSpPr>
          <p:nvPr/>
        </p:nvSpPr>
        <p:spPr bwMode="auto">
          <a:xfrm>
            <a:off x="1800639" y="501650"/>
            <a:ext cx="8534400" cy="1200329"/>
          </a:xfrm>
          <a:prstGeom prst="rect">
            <a:avLst/>
          </a:prstGeom>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panose="02020603050405020304" pitchFamily="18" charset="0"/>
              </a:defRPr>
            </a:lvl1pPr>
            <a:lvl2pPr marL="742950" indent="-285750">
              <a:spcBef>
                <a:spcPct val="20000"/>
              </a:spcBef>
              <a:buChar char="–"/>
              <a:defRPr sz="2800">
                <a:solidFill>
                  <a:schemeClr val="tx1"/>
                </a:solidFill>
                <a:latin typeface="Times" panose="02020603050405020304" pitchFamily="18" charset="0"/>
              </a:defRPr>
            </a:lvl2pPr>
            <a:lvl3pPr marL="1143000" indent="-228600">
              <a:spcBef>
                <a:spcPct val="20000"/>
              </a:spcBef>
              <a:buChar char="•"/>
              <a:defRPr sz="2400">
                <a:solidFill>
                  <a:schemeClr val="tx1"/>
                </a:solidFill>
                <a:latin typeface="Times" panose="02020603050405020304" pitchFamily="18" charset="0"/>
              </a:defRPr>
            </a:lvl3pPr>
            <a:lvl4pPr marL="1600200" indent="-228600">
              <a:spcBef>
                <a:spcPct val="20000"/>
              </a:spcBef>
              <a:buChar char="–"/>
              <a:defRPr sz="2000">
                <a:solidFill>
                  <a:schemeClr val="tx1"/>
                </a:solidFill>
                <a:latin typeface="Times" panose="02020603050405020304" pitchFamily="18" charset="0"/>
              </a:defRPr>
            </a:lvl4pPr>
            <a:lvl5pPr marL="2057400" indent="-228600">
              <a:spcBef>
                <a:spcPct val="20000"/>
              </a:spcBef>
              <a:buChar char="»"/>
              <a:defRPr sz="2000">
                <a:solidFill>
                  <a:schemeClr val="tx1"/>
                </a:solidFill>
                <a:latin typeface="Times"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panose="02020603050405020304" pitchFamily="18" charset="0"/>
              </a:defRPr>
            </a:lvl9pPr>
          </a:lstStyle>
          <a:p>
            <a:pPr algn="ctr">
              <a:spcBef>
                <a:spcPct val="0"/>
              </a:spcBef>
              <a:buFontTx/>
              <a:buNone/>
            </a:pPr>
            <a:r>
              <a:rPr lang="en-US" altLang="en-US" sz="3600" b="1" dirty="0">
                <a:solidFill>
                  <a:srgbClr val="0066A9"/>
                </a:solidFill>
                <a:latin typeface="Helvetica" pitchFamily="2" charset="0"/>
              </a:rPr>
              <a:t>LSC’s Implementation of the Task Force’s Recommendations</a:t>
            </a:r>
          </a:p>
        </p:txBody>
      </p:sp>
      <p:sp>
        <p:nvSpPr>
          <p:cNvPr id="2" name="Slide Number Placeholder 1"/>
          <p:cNvSpPr>
            <a:spLocks noGrp="1"/>
          </p:cNvSpPr>
          <p:nvPr>
            <p:ph type="sldNum" sz="quarter" idx="12"/>
          </p:nvPr>
        </p:nvSpPr>
        <p:spPr/>
        <p:txBody>
          <a:bodyPr/>
          <a:lstStyle/>
          <a:p>
            <a:pPr>
              <a:defRPr/>
            </a:pPr>
            <a:fld id="{80F9C890-BA18-424C-9C2D-576EA112ED83}" type="slidenum">
              <a:rPr lang="en-US" altLang="en-US" smtClean="0"/>
              <a:pPr>
                <a:defRPr/>
              </a:pPr>
              <a:t>7</a:t>
            </a:fld>
            <a:endParaRPr lang="en-US" altLang="en-US" dirty="0"/>
          </a:p>
        </p:txBody>
      </p:sp>
      <p:pic>
        <p:nvPicPr>
          <p:cNvPr id="8" name="Picture 7" descr="A close up of a sign&#10;&#10;Description generated with very high confidence">
            <a:extLst>
              <a:ext uri="{FF2B5EF4-FFF2-40B4-BE49-F238E27FC236}">
                <a16:creationId xmlns:a16="http://schemas.microsoft.com/office/drawing/2014/main" id="{3516A161-902B-41BA-BE3C-D7323814D68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29502" y="6356350"/>
            <a:ext cx="1476674" cy="397945"/>
          </a:xfrm>
          <a:prstGeom prst="rect">
            <a:avLst/>
          </a:prstGeom>
        </p:spPr>
      </p:pic>
      <p:sp>
        <p:nvSpPr>
          <p:cNvPr id="7" name="TextBox 1">
            <a:extLst>
              <a:ext uri="{FF2B5EF4-FFF2-40B4-BE49-F238E27FC236}">
                <a16:creationId xmlns:a16="http://schemas.microsoft.com/office/drawing/2014/main" id="{D674CDE4-A692-4AC6-BFBD-30FB2D255498}"/>
              </a:ext>
            </a:extLst>
          </p:cNvPr>
          <p:cNvSpPr txBox="1">
            <a:spLocks noChangeArrowheads="1"/>
          </p:cNvSpPr>
          <p:nvPr/>
        </p:nvSpPr>
        <p:spPr bwMode="auto">
          <a:xfrm>
            <a:off x="1295400" y="2130086"/>
            <a:ext cx="10134600" cy="25978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panose="02020603050405020304" pitchFamily="18" charset="0"/>
              </a:defRPr>
            </a:lvl1pPr>
            <a:lvl2pPr marL="742950" indent="-285750">
              <a:spcBef>
                <a:spcPct val="20000"/>
              </a:spcBef>
              <a:buChar char="–"/>
              <a:defRPr sz="2800">
                <a:solidFill>
                  <a:schemeClr val="tx1"/>
                </a:solidFill>
                <a:latin typeface="Times" panose="02020603050405020304" pitchFamily="18" charset="0"/>
              </a:defRPr>
            </a:lvl2pPr>
            <a:lvl3pPr marL="1143000" indent="-228600">
              <a:spcBef>
                <a:spcPct val="20000"/>
              </a:spcBef>
              <a:buChar char="•"/>
              <a:defRPr sz="2400">
                <a:solidFill>
                  <a:schemeClr val="tx1"/>
                </a:solidFill>
                <a:latin typeface="Times" panose="02020603050405020304" pitchFamily="18" charset="0"/>
              </a:defRPr>
            </a:lvl3pPr>
            <a:lvl4pPr marL="1600200" indent="-228600">
              <a:spcBef>
                <a:spcPct val="20000"/>
              </a:spcBef>
              <a:buChar char="–"/>
              <a:defRPr sz="2000">
                <a:solidFill>
                  <a:schemeClr val="tx1"/>
                </a:solidFill>
                <a:latin typeface="Times" panose="02020603050405020304" pitchFamily="18" charset="0"/>
              </a:defRPr>
            </a:lvl4pPr>
            <a:lvl5pPr marL="2057400" indent="-228600">
              <a:spcBef>
                <a:spcPct val="20000"/>
              </a:spcBef>
              <a:buChar char="»"/>
              <a:defRPr sz="2000">
                <a:solidFill>
                  <a:schemeClr val="tx1"/>
                </a:solidFill>
                <a:latin typeface="Times"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panose="02020603050405020304" pitchFamily="18" charset="0"/>
              </a:defRPr>
            </a:lvl9pPr>
          </a:lstStyle>
          <a:p>
            <a:pPr marL="342900" indent="-342900">
              <a:lnSpc>
                <a:spcPct val="150000"/>
              </a:lnSpc>
              <a:spcBef>
                <a:spcPct val="0"/>
              </a:spcBef>
            </a:pPr>
            <a:r>
              <a:rPr lang="en-US" altLang="en-US" sz="2800" dirty="0">
                <a:solidFill>
                  <a:srgbClr val="0066A9"/>
                </a:solidFill>
                <a:latin typeface="Helvetica" panose="020B0604020202020204" pitchFamily="34" charset="0"/>
              </a:rPr>
              <a:t>Training for Civil Legal Aid and Pro Bono Attorneys</a:t>
            </a:r>
          </a:p>
          <a:p>
            <a:pPr marL="342900" indent="-342900">
              <a:lnSpc>
                <a:spcPct val="150000"/>
              </a:lnSpc>
              <a:spcBef>
                <a:spcPct val="0"/>
              </a:spcBef>
            </a:pPr>
            <a:r>
              <a:rPr lang="en-US" altLang="en-US" sz="2800" dirty="0">
                <a:solidFill>
                  <a:srgbClr val="0066A9"/>
                </a:solidFill>
                <a:latin typeface="Helvetica" panose="020B0604020202020204" pitchFamily="34" charset="0"/>
              </a:rPr>
              <a:t>National Center for State Courts “Train the Trainer” Webinar</a:t>
            </a:r>
          </a:p>
          <a:p>
            <a:pPr marL="342900" indent="-342900">
              <a:lnSpc>
                <a:spcPct val="150000"/>
              </a:lnSpc>
              <a:spcBef>
                <a:spcPct val="0"/>
              </a:spcBef>
            </a:pPr>
            <a:r>
              <a:rPr lang="en-US" altLang="en-US" sz="2800" dirty="0">
                <a:solidFill>
                  <a:srgbClr val="0066A9"/>
                </a:solidFill>
                <a:latin typeface="Helvetica" panose="020B0604020202020204" pitchFamily="34" charset="0"/>
              </a:rPr>
              <a:t>Model Release of Information Form</a:t>
            </a:r>
          </a:p>
          <a:p>
            <a:pPr marL="342900" indent="-342900">
              <a:lnSpc>
                <a:spcPct val="150000"/>
              </a:lnSpc>
              <a:spcBef>
                <a:spcPct val="0"/>
              </a:spcBef>
            </a:pPr>
            <a:r>
              <a:rPr lang="en-US" altLang="en-US" sz="2800" dirty="0">
                <a:solidFill>
                  <a:srgbClr val="0066A9"/>
                </a:solidFill>
                <a:latin typeface="Helvetica" panose="020B0604020202020204" pitchFamily="34" charset="0"/>
              </a:rPr>
              <a:t>Outreach</a:t>
            </a:r>
          </a:p>
        </p:txBody>
      </p:sp>
    </p:spTree>
    <p:extLst>
      <p:ext uri="{BB962C8B-B14F-4D97-AF65-F5344CB8AC3E}">
        <p14:creationId xmlns:p14="http://schemas.microsoft.com/office/powerpoint/2010/main" val="3306651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3"/>
          <p:cNvSpPr txBox="1">
            <a:spLocks noChangeArrowheads="1"/>
          </p:cNvSpPr>
          <p:nvPr/>
        </p:nvSpPr>
        <p:spPr bwMode="auto">
          <a:xfrm>
            <a:off x="3276600" y="3810000"/>
            <a:ext cx="5486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panose="02020603050405020304" pitchFamily="18" charset="0"/>
              </a:defRPr>
            </a:lvl1pPr>
            <a:lvl2pPr marL="742950" indent="-285750">
              <a:spcBef>
                <a:spcPct val="20000"/>
              </a:spcBef>
              <a:buChar char="–"/>
              <a:defRPr sz="2800">
                <a:solidFill>
                  <a:schemeClr val="tx1"/>
                </a:solidFill>
                <a:latin typeface="Times" panose="02020603050405020304" pitchFamily="18" charset="0"/>
              </a:defRPr>
            </a:lvl2pPr>
            <a:lvl3pPr marL="1143000" indent="-228600">
              <a:spcBef>
                <a:spcPct val="20000"/>
              </a:spcBef>
              <a:buChar char="•"/>
              <a:defRPr sz="2400">
                <a:solidFill>
                  <a:schemeClr val="tx1"/>
                </a:solidFill>
                <a:latin typeface="Times" panose="02020603050405020304" pitchFamily="18" charset="0"/>
              </a:defRPr>
            </a:lvl3pPr>
            <a:lvl4pPr marL="1600200" indent="-228600">
              <a:spcBef>
                <a:spcPct val="20000"/>
              </a:spcBef>
              <a:buChar char="–"/>
              <a:defRPr sz="2000">
                <a:solidFill>
                  <a:schemeClr val="tx1"/>
                </a:solidFill>
                <a:latin typeface="Times" panose="02020603050405020304" pitchFamily="18" charset="0"/>
              </a:defRPr>
            </a:lvl4pPr>
            <a:lvl5pPr marL="2057400" indent="-228600">
              <a:spcBef>
                <a:spcPct val="20000"/>
              </a:spcBef>
              <a:buChar char="»"/>
              <a:defRPr sz="2000">
                <a:solidFill>
                  <a:schemeClr val="tx1"/>
                </a:solidFill>
                <a:latin typeface="Times"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panose="02020603050405020304" pitchFamily="18" charset="0"/>
              </a:defRPr>
            </a:lvl9pPr>
          </a:lstStyle>
          <a:p>
            <a:pPr>
              <a:spcBef>
                <a:spcPct val="0"/>
              </a:spcBef>
              <a:buFontTx/>
              <a:buNone/>
            </a:pPr>
            <a:endParaRPr lang="en-US" altLang="en-US" sz="2400">
              <a:latin typeface="Helvetica" panose="020B0604020202020204" pitchFamily="34" charset="0"/>
            </a:endParaRPr>
          </a:p>
        </p:txBody>
      </p:sp>
      <p:sp>
        <p:nvSpPr>
          <p:cNvPr id="3075" name="Rectangle 7"/>
          <p:cNvSpPr>
            <a:spLocks noChangeArrowheads="1"/>
          </p:cNvSpPr>
          <p:nvPr/>
        </p:nvSpPr>
        <p:spPr bwMode="auto">
          <a:xfrm>
            <a:off x="1397000" y="748101"/>
            <a:ext cx="9525000" cy="25853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panose="02020603050405020304" pitchFamily="18" charset="0"/>
              </a:defRPr>
            </a:lvl1pPr>
            <a:lvl2pPr marL="742950" indent="-285750">
              <a:spcBef>
                <a:spcPct val="20000"/>
              </a:spcBef>
              <a:buChar char="–"/>
              <a:defRPr sz="2800">
                <a:solidFill>
                  <a:schemeClr val="tx1"/>
                </a:solidFill>
                <a:latin typeface="Times" panose="02020603050405020304" pitchFamily="18" charset="0"/>
              </a:defRPr>
            </a:lvl2pPr>
            <a:lvl3pPr marL="1143000" indent="-228600">
              <a:spcBef>
                <a:spcPct val="20000"/>
              </a:spcBef>
              <a:buChar char="•"/>
              <a:defRPr sz="2400">
                <a:solidFill>
                  <a:schemeClr val="tx1"/>
                </a:solidFill>
                <a:latin typeface="Times" panose="02020603050405020304" pitchFamily="18" charset="0"/>
              </a:defRPr>
            </a:lvl3pPr>
            <a:lvl4pPr marL="1600200" indent="-228600">
              <a:spcBef>
                <a:spcPct val="20000"/>
              </a:spcBef>
              <a:buChar char="–"/>
              <a:defRPr sz="2000">
                <a:solidFill>
                  <a:schemeClr val="tx1"/>
                </a:solidFill>
                <a:latin typeface="Times" panose="02020603050405020304" pitchFamily="18" charset="0"/>
              </a:defRPr>
            </a:lvl4pPr>
            <a:lvl5pPr marL="2057400" indent="-228600">
              <a:spcBef>
                <a:spcPct val="20000"/>
              </a:spcBef>
              <a:buChar char="»"/>
              <a:defRPr sz="2000">
                <a:solidFill>
                  <a:schemeClr val="tx1"/>
                </a:solidFill>
                <a:latin typeface="Times"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panose="02020603050405020304" pitchFamily="18" charset="0"/>
              </a:defRPr>
            </a:lvl9pPr>
          </a:lstStyle>
          <a:p>
            <a:pPr algn="ctr">
              <a:spcBef>
                <a:spcPct val="0"/>
              </a:spcBef>
              <a:buFontTx/>
              <a:buNone/>
            </a:pPr>
            <a:r>
              <a:rPr lang="en-US" altLang="en-US" sz="5400" b="1" dirty="0">
                <a:solidFill>
                  <a:srgbClr val="0066A9"/>
                </a:solidFill>
                <a:latin typeface="Helvetica" charset="0"/>
                <a:ea typeface="Helvetica" charset="0"/>
                <a:cs typeface="Helvetica" charset="0"/>
              </a:rPr>
              <a:t>Legal Services Corporation</a:t>
            </a:r>
          </a:p>
          <a:p>
            <a:pPr algn="ctr">
              <a:spcBef>
                <a:spcPct val="0"/>
              </a:spcBef>
              <a:buFontTx/>
              <a:buNone/>
            </a:pPr>
            <a:r>
              <a:rPr lang="en-US" altLang="en-US" sz="5400" b="1" dirty="0">
                <a:solidFill>
                  <a:srgbClr val="0066A9"/>
                </a:solidFill>
                <a:latin typeface="Helvetica" charset="0"/>
                <a:ea typeface="Helvetica" charset="0"/>
                <a:cs typeface="Helvetica" charset="0"/>
              </a:rPr>
              <a:t>Opioid Task Force Report and Implementation</a:t>
            </a:r>
            <a:endParaRPr lang="en-US" altLang="en-US" sz="5400" b="1" dirty="0">
              <a:solidFill>
                <a:srgbClr val="0067AA"/>
              </a:solidFill>
              <a:latin typeface="Helvetica" charset="0"/>
              <a:ea typeface="Helvetica" charset="0"/>
              <a:cs typeface="Helvetica" charset="0"/>
            </a:endParaRPr>
          </a:p>
        </p:txBody>
      </p:sp>
      <p:sp>
        <p:nvSpPr>
          <p:cNvPr id="3076" name="Text Box 8"/>
          <p:cNvSpPr txBox="1">
            <a:spLocks noChangeArrowheads="1"/>
          </p:cNvSpPr>
          <p:nvPr/>
        </p:nvSpPr>
        <p:spPr bwMode="auto">
          <a:xfrm>
            <a:off x="683208" y="3834882"/>
            <a:ext cx="10210800"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panose="02020603050405020304" pitchFamily="18" charset="0"/>
              </a:defRPr>
            </a:lvl1pPr>
            <a:lvl2pPr marL="742950" indent="-285750">
              <a:spcBef>
                <a:spcPct val="20000"/>
              </a:spcBef>
              <a:buChar char="–"/>
              <a:defRPr sz="2800">
                <a:solidFill>
                  <a:schemeClr val="tx1"/>
                </a:solidFill>
                <a:latin typeface="Times" panose="02020603050405020304" pitchFamily="18" charset="0"/>
              </a:defRPr>
            </a:lvl2pPr>
            <a:lvl3pPr marL="1143000" indent="-228600">
              <a:spcBef>
                <a:spcPct val="20000"/>
              </a:spcBef>
              <a:buChar char="•"/>
              <a:defRPr sz="2400">
                <a:solidFill>
                  <a:schemeClr val="tx1"/>
                </a:solidFill>
                <a:latin typeface="Times" panose="02020603050405020304" pitchFamily="18" charset="0"/>
              </a:defRPr>
            </a:lvl3pPr>
            <a:lvl4pPr marL="1600200" indent="-228600">
              <a:spcBef>
                <a:spcPct val="20000"/>
              </a:spcBef>
              <a:buChar char="–"/>
              <a:defRPr sz="2000">
                <a:solidFill>
                  <a:schemeClr val="tx1"/>
                </a:solidFill>
                <a:latin typeface="Times" panose="02020603050405020304" pitchFamily="18" charset="0"/>
              </a:defRPr>
            </a:lvl4pPr>
            <a:lvl5pPr marL="2057400" indent="-228600">
              <a:spcBef>
                <a:spcPct val="20000"/>
              </a:spcBef>
              <a:buChar char="»"/>
              <a:defRPr sz="2000">
                <a:solidFill>
                  <a:schemeClr val="tx1"/>
                </a:solidFill>
                <a:latin typeface="Times"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panose="02020603050405020304" pitchFamily="18" charset="0"/>
              </a:defRPr>
            </a:lvl9pPr>
          </a:lstStyle>
          <a:p>
            <a:pPr algn="ctr">
              <a:spcBef>
                <a:spcPct val="0"/>
              </a:spcBef>
              <a:buFontTx/>
              <a:buNone/>
            </a:pPr>
            <a:endParaRPr lang="en-US" altLang="en-US" sz="1200" dirty="0">
              <a:solidFill>
                <a:srgbClr val="0066A9"/>
              </a:solidFill>
              <a:latin typeface="Helvetica" panose="020B0604020202020204" pitchFamily="34" charset="0"/>
            </a:endParaRPr>
          </a:p>
          <a:p>
            <a:pPr algn="ctr">
              <a:spcBef>
                <a:spcPct val="0"/>
              </a:spcBef>
              <a:buFontTx/>
              <a:buNone/>
            </a:pPr>
            <a:r>
              <a:rPr lang="en-US" altLang="en-US" sz="2800" dirty="0">
                <a:solidFill>
                  <a:srgbClr val="0066A9"/>
                </a:solidFill>
                <a:latin typeface="Helvetica" panose="020B0604020202020204" pitchFamily="34" charset="0"/>
              </a:rPr>
              <a:t>Ronald S. Flagg</a:t>
            </a:r>
          </a:p>
          <a:p>
            <a:pPr algn="ctr">
              <a:spcBef>
                <a:spcPct val="0"/>
              </a:spcBef>
              <a:buFontTx/>
              <a:buNone/>
            </a:pPr>
            <a:r>
              <a:rPr lang="en-US" altLang="en-US" sz="2800" i="1" dirty="0">
                <a:solidFill>
                  <a:srgbClr val="0066A9"/>
                </a:solidFill>
                <a:latin typeface="Helvetica" panose="020B0604020202020204" pitchFamily="34" charset="0"/>
              </a:rPr>
              <a:t>Legal Services Corporation</a:t>
            </a:r>
          </a:p>
          <a:p>
            <a:pPr algn="ctr">
              <a:spcBef>
                <a:spcPct val="0"/>
              </a:spcBef>
              <a:buFontTx/>
              <a:buNone/>
            </a:pPr>
            <a:r>
              <a:rPr lang="en-US" altLang="en-US" sz="2800" dirty="0">
                <a:solidFill>
                  <a:srgbClr val="0066A9"/>
                </a:solidFill>
                <a:latin typeface="Helvetica" panose="020B0604020202020204" pitchFamily="34" charset="0"/>
              </a:rPr>
              <a:t>Vice President for Legal Affairs and General Counsel</a:t>
            </a:r>
            <a:endParaRPr lang="en-US" altLang="en-US" sz="2400" dirty="0">
              <a:solidFill>
                <a:srgbClr val="0066A9"/>
              </a:solidFill>
              <a:latin typeface="Helvetica" panose="020B0604020202020204" pitchFamily="34" charset="0"/>
            </a:endParaRPr>
          </a:p>
        </p:txBody>
      </p:sp>
      <p:sp>
        <p:nvSpPr>
          <p:cNvPr id="2" name="Slide Number Placeholder 1"/>
          <p:cNvSpPr>
            <a:spLocks noGrp="1"/>
          </p:cNvSpPr>
          <p:nvPr>
            <p:ph type="sldNum" sz="quarter" idx="12"/>
          </p:nvPr>
        </p:nvSpPr>
        <p:spPr/>
        <p:txBody>
          <a:bodyPr/>
          <a:lstStyle/>
          <a:p>
            <a:pPr>
              <a:defRPr/>
            </a:pPr>
            <a:fld id="{80F9C890-BA18-424C-9C2D-576EA112ED83}" type="slidenum">
              <a:rPr lang="en-US" altLang="en-US" smtClean="0"/>
              <a:pPr>
                <a:defRPr/>
              </a:pPr>
              <a:t>8</a:t>
            </a:fld>
            <a:endParaRPr lang="en-US" altLang="en-US" dirty="0"/>
          </a:p>
        </p:txBody>
      </p:sp>
      <p:pic>
        <p:nvPicPr>
          <p:cNvPr id="6" name="Picture 5" descr="A close up of a sign&#10;&#10;Description generated with very high confidence">
            <a:extLst>
              <a:ext uri="{FF2B5EF4-FFF2-40B4-BE49-F238E27FC236}">
                <a16:creationId xmlns:a16="http://schemas.microsoft.com/office/drawing/2014/main" id="{D91F2C2C-09EF-4678-B84E-0A6D2FDE1F6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58610" y="5928730"/>
            <a:ext cx="2417579" cy="651507"/>
          </a:xfrm>
          <a:prstGeom prst="rect">
            <a:avLst/>
          </a:prstGeom>
        </p:spPr>
      </p:pic>
    </p:spTree>
    <p:extLst>
      <p:ext uri="{BB962C8B-B14F-4D97-AF65-F5344CB8AC3E}">
        <p14:creationId xmlns:p14="http://schemas.microsoft.com/office/powerpoint/2010/main" val="3973966533"/>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Times"/>
        <a:ea typeface=""/>
        <a:cs typeface=""/>
      </a:majorFont>
      <a:minorFont>
        <a:latin typeface="Time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Helvetic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Helvetica"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12325</TotalTime>
  <Words>286</Words>
  <Application>Microsoft Office PowerPoint</Application>
  <PresentationFormat>Widescreen</PresentationFormat>
  <Paragraphs>55</Paragraphs>
  <Slides>8</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Helvetica</vt:lpstr>
      <vt:lpstr>Times</vt:lpstr>
      <vt:lpstr>Blank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LSC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Marcos Navarro</dc:creator>
  <cp:lastModifiedBy>Lauren Moose</cp:lastModifiedBy>
  <cp:revision>282</cp:revision>
  <cp:lastPrinted>2019-04-11T12:39:04Z</cp:lastPrinted>
  <dcterms:created xsi:type="dcterms:W3CDTF">2012-04-12T18:38:06Z</dcterms:created>
  <dcterms:modified xsi:type="dcterms:W3CDTF">2020-01-24T18:20:01Z</dcterms:modified>
</cp:coreProperties>
</file>