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48"/>
  </p:notesMasterIdLst>
  <p:handoutMasterIdLst>
    <p:handoutMasterId r:id="rId49"/>
  </p:handoutMasterIdLst>
  <p:sldIdLst>
    <p:sldId id="256" r:id="rId5"/>
    <p:sldId id="311" r:id="rId6"/>
    <p:sldId id="320" r:id="rId7"/>
    <p:sldId id="302" r:id="rId8"/>
    <p:sldId id="303" r:id="rId9"/>
    <p:sldId id="304" r:id="rId10"/>
    <p:sldId id="305" r:id="rId11"/>
    <p:sldId id="316" r:id="rId12"/>
    <p:sldId id="306" r:id="rId13"/>
    <p:sldId id="307" r:id="rId14"/>
    <p:sldId id="332" r:id="rId15"/>
    <p:sldId id="335" r:id="rId16"/>
    <p:sldId id="317" r:id="rId17"/>
    <p:sldId id="314" r:id="rId18"/>
    <p:sldId id="315" r:id="rId19"/>
    <p:sldId id="313" r:id="rId20"/>
    <p:sldId id="321" r:id="rId21"/>
    <p:sldId id="322" r:id="rId22"/>
    <p:sldId id="328" r:id="rId23"/>
    <p:sldId id="327" r:id="rId24"/>
    <p:sldId id="338" r:id="rId25"/>
    <p:sldId id="337" r:id="rId26"/>
    <p:sldId id="339" r:id="rId27"/>
    <p:sldId id="336" r:id="rId28"/>
    <p:sldId id="343" r:id="rId29"/>
    <p:sldId id="308" r:id="rId30"/>
    <p:sldId id="294" r:id="rId31"/>
    <p:sldId id="298" r:id="rId32"/>
    <p:sldId id="301" r:id="rId33"/>
    <p:sldId id="310" r:id="rId34"/>
    <p:sldId id="278" r:id="rId35"/>
    <p:sldId id="345" r:id="rId36"/>
    <p:sldId id="346" r:id="rId37"/>
    <p:sldId id="300" r:id="rId38"/>
    <p:sldId id="312" r:id="rId39"/>
    <p:sldId id="323" r:id="rId40"/>
    <p:sldId id="319" r:id="rId41"/>
    <p:sldId id="340" r:id="rId42"/>
    <p:sldId id="341" r:id="rId43"/>
    <p:sldId id="342" r:id="rId44"/>
    <p:sldId id="344" r:id="rId45"/>
    <p:sldId id="277" r:id="rId46"/>
    <p:sldId id="333" r:id="rId4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468C"/>
    <a:srgbClr val="001431"/>
    <a:srgbClr val="142F5C"/>
    <a:srgbClr val="149F2F"/>
    <a:srgbClr val="D14C00"/>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D113A9D2-9D6B-4929-AA2D-F23B5EE8CBE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039" autoAdjust="0"/>
    <p:restoredTop sz="94660"/>
  </p:normalViewPr>
  <p:slideViewPr>
    <p:cSldViewPr snapToGrid="0" showGuides="1">
      <p:cViewPr varScale="1">
        <p:scale>
          <a:sx n="91" d="100"/>
          <a:sy n="91" d="100"/>
        </p:scale>
        <p:origin x="84" y="534"/>
      </p:cViewPr>
      <p:guideLst>
        <p:guide orient="horz" pos="2160"/>
        <p:guide pos="3840"/>
      </p:guideLst>
    </p:cSldViewPr>
  </p:slideViewPr>
  <p:notesTextViewPr>
    <p:cViewPr>
      <p:scale>
        <a:sx n="3" d="2"/>
        <a:sy n="3" d="2"/>
      </p:scale>
      <p:origin x="0" y="0"/>
    </p:cViewPr>
  </p:notesTextViewPr>
  <p:sorterViewPr>
    <p:cViewPr>
      <p:scale>
        <a:sx n="66" d="100"/>
        <a:sy n="66" d="100"/>
      </p:scale>
      <p:origin x="0" y="0"/>
    </p:cViewPr>
  </p:sorterViewPr>
  <p:notesViewPr>
    <p:cSldViewPr snapToGrid="0" showGuides="1">
      <p:cViewPr varScale="1">
        <p:scale>
          <a:sx n="55" d="100"/>
          <a:sy n="55" d="100"/>
        </p:scale>
        <p:origin x="190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2C9D383-BBC4-486C-B949-4975C013CCB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Date Placeholder 2">
            <a:extLst>
              <a:ext uri="{FF2B5EF4-FFF2-40B4-BE49-F238E27FC236}">
                <a16:creationId xmlns:a16="http://schemas.microsoft.com/office/drawing/2014/main" id="{7139D43F-AF4D-4026-B59B-E30A214796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E13EE4-78C3-490F-AD03-4491C37A8796}" type="datetimeFigureOut">
              <a:rPr lang="ru-RU" smtClean="0"/>
              <a:t>04.02.2020</a:t>
            </a:fld>
            <a:endParaRPr lang="ru-RU" dirty="0"/>
          </a:p>
        </p:txBody>
      </p:sp>
      <p:sp>
        <p:nvSpPr>
          <p:cNvPr id="4" name="Footer Placeholder 3">
            <a:extLst>
              <a:ext uri="{FF2B5EF4-FFF2-40B4-BE49-F238E27FC236}">
                <a16:creationId xmlns:a16="http://schemas.microsoft.com/office/drawing/2014/main" id="{104AF834-AEA0-4B1E-B634-D786ABAA3BB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5" name="Slide Number Placeholder 4">
            <a:extLst>
              <a:ext uri="{FF2B5EF4-FFF2-40B4-BE49-F238E27FC236}">
                <a16:creationId xmlns:a16="http://schemas.microsoft.com/office/drawing/2014/main" id="{3505535A-EEFA-4377-8BEC-AE3B154A765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D432166-D667-4383-B839-F1433620BE4D}" type="slidenum">
              <a:rPr lang="ru-RU" smtClean="0"/>
              <a:t>‹#›</a:t>
            </a:fld>
            <a:endParaRPr lang="ru-RU" dirty="0"/>
          </a:p>
        </p:txBody>
      </p:sp>
    </p:spTree>
    <p:extLst>
      <p:ext uri="{BB962C8B-B14F-4D97-AF65-F5344CB8AC3E}">
        <p14:creationId xmlns:p14="http://schemas.microsoft.com/office/powerpoint/2010/main" val="4928152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54B81-F76C-4130-A3A6-053208F3BF56}" type="datetimeFigureOut">
              <a:rPr lang="ru-RU" smtClean="0"/>
              <a:t>04.02.2020</a:t>
            </a:fld>
            <a:endParaRPr lang="ru-R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4B48B0-85B2-40C4-A05A-571C99C8AB57}" type="slidenum">
              <a:rPr lang="ru-RU" smtClean="0"/>
              <a:t>‹#›</a:t>
            </a:fld>
            <a:endParaRPr lang="ru-RU" dirty="0"/>
          </a:p>
        </p:txBody>
      </p:sp>
    </p:spTree>
    <p:extLst>
      <p:ext uri="{BB962C8B-B14F-4D97-AF65-F5344CB8AC3E}">
        <p14:creationId xmlns:p14="http://schemas.microsoft.com/office/powerpoint/2010/main" val="3963210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xfrm>
            <a:off x="777803" y="4651576"/>
            <a:ext cx="5454798" cy="364465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05689">
              <a:spcBef>
                <a:spcPct val="0"/>
              </a:spcBef>
              <a:spcAft>
                <a:spcPts val="297"/>
              </a:spcAft>
              <a:buFont typeface="Wingdings" pitchFamily="2" charset="2"/>
              <a:buChar char="q"/>
            </a:pPr>
            <a:r>
              <a:rPr lang="en-US" dirty="0" smtClean="0"/>
              <a:t>All drug poisoning (</a:t>
            </a:r>
            <a:r>
              <a:rPr lang="en-US" baseline="0" dirty="0" smtClean="0"/>
              <a:t>overdose) deaths include unintentional (accidental), intentional (suicide or homicide), and undetermined intent.</a:t>
            </a:r>
            <a:r>
              <a:rPr lang="en-US" dirty="0" smtClean="0"/>
              <a:t> Of the</a:t>
            </a:r>
            <a:r>
              <a:rPr lang="en-US" baseline="0" dirty="0" smtClean="0"/>
              <a:t> deaths that specify a drug involved, the most commonly mentioned i</a:t>
            </a:r>
            <a:r>
              <a:rPr lang="en-US" dirty="0" smtClean="0"/>
              <a:t>s a class of prescription painkillers called opioid analgesics.</a:t>
            </a:r>
          </a:p>
          <a:p>
            <a:pPr defTabSz="905689">
              <a:spcBef>
                <a:spcPct val="0"/>
              </a:spcBef>
              <a:spcAft>
                <a:spcPts val="297"/>
              </a:spcAft>
              <a:buFont typeface="Wingdings" pitchFamily="2" charset="2"/>
              <a:buChar char="q"/>
            </a:pPr>
            <a:r>
              <a:rPr lang="en-US" dirty="0" smtClean="0"/>
              <a:t>For several years now, there have been more deaths involving opioid analgesics than heroin or cocaine combined. AND these figures are likely underestimates because death certificates do not always specify the drugs involved.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A119F7-27C5-45D8-A7B9-DF141AF4B91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2352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163844" name="Slide Number Placeholder 3"/>
          <p:cNvSpPr txBox="1">
            <a:spLocks noGrp="1"/>
          </p:cNvSpPr>
          <p:nvPr/>
        </p:nvSpPr>
        <p:spPr bwMode="auto">
          <a:xfrm>
            <a:off x="3970734" y="8830660"/>
            <a:ext cx="3038145" cy="46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46" tIns="46573" rIns="93146" bIns="46573"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5CE6269-5132-40D7-9543-3A18E400D0FF}" type="slidenum">
              <a:rPr lang="en-US" altLang="en-US" sz="1300">
                <a:latin typeface="Calibri" pitchFamily="34" charset="0"/>
              </a:rPr>
              <a:pPr algn="r" eaLnBrk="1" hangingPunct="1"/>
              <a:t>17</a:t>
            </a:fld>
            <a:endParaRPr lang="en-US" altLang="en-US" sz="1300">
              <a:latin typeface="Calibri" pitchFamily="34" charset="0"/>
            </a:endParaRPr>
          </a:p>
        </p:txBody>
      </p:sp>
    </p:spTree>
    <p:extLst>
      <p:ext uri="{BB962C8B-B14F-4D97-AF65-F5344CB8AC3E}">
        <p14:creationId xmlns:p14="http://schemas.microsoft.com/office/powerpoint/2010/main" val="3716658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t>Counterfeit Pharmaceuticals - Zsido</a:t>
            </a:r>
          </a:p>
        </p:txBody>
      </p:sp>
      <p:sp>
        <p:nvSpPr>
          <p:cNvPr id="5" name="Slide Number Placeholder 4"/>
          <p:cNvSpPr>
            <a:spLocks noGrp="1"/>
          </p:cNvSpPr>
          <p:nvPr>
            <p:ph type="sldNum" sz="quarter" idx="11"/>
          </p:nvPr>
        </p:nvSpPr>
        <p:spPr/>
        <p:txBody>
          <a:bodyPr/>
          <a:lstStyle/>
          <a:p>
            <a:pPr>
              <a:defRPr/>
            </a:pPr>
            <a:fld id="{2C3BC144-6EF2-4F65-8027-03FA1C046210}" type="slidenum">
              <a:rPr lang="en-US" smtClean="0"/>
              <a:pPr>
                <a:defRPr/>
              </a:pPr>
              <a:t>18</a:t>
            </a:fld>
            <a:endParaRPr lang="en-US"/>
          </a:p>
        </p:txBody>
      </p:sp>
    </p:spTree>
    <p:extLst>
      <p:ext uri="{BB962C8B-B14F-4D97-AF65-F5344CB8AC3E}">
        <p14:creationId xmlns:p14="http://schemas.microsoft.com/office/powerpoint/2010/main" val="78408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0667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a:ln/>
        </p:spPr>
      </p:sp>
      <p:sp>
        <p:nvSpPr>
          <p:cNvPr id="304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04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2212">
              <a:defRPr sz="2400">
                <a:solidFill>
                  <a:schemeClr val="tx1"/>
                </a:solidFill>
                <a:latin typeface="Times New Roman" pitchFamily="18" charset="0"/>
              </a:defRPr>
            </a:lvl1pPr>
            <a:lvl2pPr marL="754800" indent="-290308" defTabSz="932212">
              <a:defRPr sz="2400">
                <a:solidFill>
                  <a:schemeClr val="tx1"/>
                </a:solidFill>
                <a:latin typeface="Times New Roman" pitchFamily="18" charset="0"/>
              </a:defRPr>
            </a:lvl2pPr>
            <a:lvl3pPr marL="1161232" indent="-232246" defTabSz="932212">
              <a:defRPr sz="2400">
                <a:solidFill>
                  <a:schemeClr val="tx1"/>
                </a:solidFill>
                <a:latin typeface="Times New Roman" pitchFamily="18" charset="0"/>
              </a:defRPr>
            </a:lvl3pPr>
            <a:lvl4pPr marL="1625724" indent="-232246" defTabSz="932212">
              <a:defRPr sz="2400">
                <a:solidFill>
                  <a:schemeClr val="tx1"/>
                </a:solidFill>
                <a:latin typeface="Times New Roman" pitchFamily="18" charset="0"/>
              </a:defRPr>
            </a:lvl4pPr>
            <a:lvl5pPr marL="2090218" indent="-232246" defTabSz="932212">
              <a:defRPr sz="2400">
                <a:solidFill>
                  <a:schemeClr val="tx1"/>
                </a:solidFill>
                <a:latin typeface="Times New Roman" pitchFamily="18" charset="0"/>
              </a:defRPr>
            </a:lvl5pPr>
            <a:lvl6pPr marL="2554711" indent="-232246" defTabSz="932212" eaLnBrk="0" fontAlgn="base" hangingPunct="0">
              <a:spcBef>
                <a:spcPct val="0"/>
              </a:spcBef>
              <a:spcAft>
                <a:spcPct val="0"/>
              </a:spcAft>
              <a:defRPr sz="2400">
                <a:solidFill>
                  <a:schemeClr val="tx1"/>
                </a:solidFill>
                <a:latin typeface="Times New Roman" pitchFamily="18" charset="0"/>
              </a:defRPr>
            </a:lvl6pPr>
            <a:lvl7pPr marL="3019204" indent="-232246" defTabSz="932212" eaLnBrk="0" fontAlgn="base" hangingPunct="0">
              <a:spcBef>
                <a:spcPct val="0"/>
              </a:spcBef>
              <a:spcAft>
                <a:spcPct val="0"/>
              </a:spcAft>
              <a:defRPr sz="2400">
                <a:solidFill>
                  <a:schemeClr val="tx1"/>
                </a:solidFill>
                <a:latin typeface="Times New Roman" pitchFamily="18" charset="0"/>
              </a:defRPr>
            </a:lvl7pPr>
            <a:lvl8pPr marL="3483697" indent="-232246" defTabSz="932212" eaLnBrk="0" fontAlgn="base" hangingPunct="0">
              <a:spcBef>
                <a:spcPct val="0"/>
              </a:spcBef>
              <a:spcAft>
                <a:spcPct val="0"/>
              </a:spcAft>
              <a:defRPr sz="2400">
                <a:solidFill>
                  <a:schemeClr val="tx1"/>
                </a:solidFill>
                <a:latin typeface="Times New Roman" pitchFamily="18" charset="0"/>
              </a:defRPr>
            </a:lvl8pPr>
            <a:lvl9pPr marL="3948189" indent="-232246" defTabSz="932212" eaLnBrk="0" fontAlgn="base" hangingPunct="0">
              <a:spcBef>
                <a:spcPct val="0"/>
              </a:spcBef>
              <a:spcAft>
                <a:spcPct val="0"/>
              </a:spcAft>
              <a:defRPr sz="2400">
                <a:solidFill>
                  <a:schemeClr val="tx1"/>
                </a:solidFill>
                <a:latin typeface="Times New Roman" pitchFamily="18" charset="0"/>
              </a:defRPr>
            </a:lvl9pPr>
          </a:lstStyle>
          <a:p>
            <a:fld id="{262E8023-F7A8-4A59-88C3-A15092895442}" type="slidenum">
              <a:rPr lang="en-US" altLang="en-US" sz="1200"/>
              <a:pPr/>
              <a:t>36</a:t>
            </a:fld>
            <a:endParaRPr lang="en-US" altLang="en-US" sz="1200"/>
          </a:p>
        </p:txBody>
      </p:sp>
    </p:spTree>
    <p:extLst>
      <p:ext uri="{BB962C8B-B14F-4D97-AF65-F5344CB8AC3E}">
        <p14:creationId xmlns:p14="http://schemas.microsoft.com/office/powerpoint/2010/main" val="26729070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Log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9A5174-1112-4D75-9ACE-EB000DE44EEE}"/>
              </a:ext>
            </a:extLst>
          </p:cNvPr>
          <p:cNvSpPr/>
          <p:nvPr userDrawn="1"/>
        </p:nvSpPr>
        <p:spPr>
          <a:xfrm>
            <a:off x="0" y="0"/>
            <a:ext cx="12192000" cy="6858000"/>
          </a:xfrm>
          <a:prstGeom prst="rect">
            <a:avLst/>
          </a:prstGeom>
          <a:blipFill>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Rectangle 7">
            <a:extLst>
              <a:ext uri="{FF2B5EF4-FFF2-40B4-BE49-F238E27FC236}">
                <a16:creationId xmlns:a16="http://schemas.microsoft.com/office/drawing/2014/main" id="{7B241F2F-6D67-4597-AB7C-D982860837A5}"/>
              </a:ext>
            </a:extLst>
          </p:cNvPr>
          <p:cNvSpPr/>
          <p:nvPr userDrawn="1"/>
        </p:nvSpPr>
        <p:spPr>
          <a:xfrm>
            <a:off x="3585972" y="0"/>
            <a:ext cx="5020056"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597639DF-BB81-43B2-81DF-DC0942E88459}"/>
              </a:ext>
            </a:extLst>
          </p:cNvPr>
          <p:cNvSpPr>
            <a:spLocks noGrp="1"/>
          </p:cNvSpPr>
          <p:nvPr>
            <p:ph type="ctrTitle" hasCustomPrompt="1"/>
          </p:nvPr>
        </p:nvSpPr>
        <p:spPr>
          <a:xfrm>
            <a:off x="3585972" y="2551430"/>
            <a:ext cx="5020056" cy="1633085"/>
          </a:xfrm>
        </p:spPr>
        <p:txBody>
          <a:bodyPr anchor="b">
            <a:normAutofit/>
          </a:bodyPr>
          <a:lstStyle>
            <a:lvl1pPr algn="ctr">
              <a:lnSpc>
                <a:spcPct val="85000"/>
              </a:lnSpc>
              <a:defRPr sz="5500" b="1">
                <a:solidFill>
                  <a:schemeClr val="bg1"/>
                </a:solidFill>
              </a:defRPr>
            </a:lvl1pPr>
          </a:lstStyle>
          <a:p>
            <a:r>
              <a:rPr lang="en-US" dirty="0"/>
              <a:t>Presentation Title</a:t>
            </a:r>
            <a:endParaRPr lang="ru-RU" dirty="0"/>
          </a:p>
        </p:txBody>
      </p:sp>
      <p:sp>
        <p:nvSpPr>
          <p:cNvPr id="3" name="Subtitle 2">
            <a:extLst>
              <a:ext uri="{FF2B5EF4-FFF2-40B4-BE49-F238E27FC236}">
                <a16:creationId xmlns:a16="http://schemas.microsoft.com/office/drawing/2014/main" id="{0862A2A7-5821-4BAA-A45B-8AFDF4E0FBAD}"/>
              </a:ext>
            </a:extLst>
          </p:cNvPr>
          <p:cNvSpPr>
            <a:spLocks noGrp="1"/>
          </p:cNvSpPr>
          <p:nvPr>
            <p:ph type="subTitle" idx="1"/>
          </p:nvPr>
        </p:nvSpPr>
        <p:spPr>
          <a:xfrm>
            <a:off x="3581400" y="4653445"/>
            <a:ext cx="5027613" cy="827197"/>
          </a:xfrm>
        </p:spPr>
        <p:txBody>
          <a:bodyPr>
            <a:normAutofit/>
          </a:bodyPr>
          <a:lstStyle>
            <a:lvl1pPr marL="0" indent="0" algn="ctr">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ru-RU" dirty="0"/>
          </a:p>
        </p:txBody>
      </p:sp>
      <p:sp>
        <p:nvSpPr>
          <p:cNvPr id="12" name="Picture Placeholder 11">
            <a:extLst>
              <a:ext uri="{FF2B5EF4-FFF2-40B4-BE49-F238E27FC236}">
                <a16:creationId xmlns:a16="http://schemas.microsoft.com/office/drawing/2014/main" id="{D828D1A9-3D67-4106-B288-BC23A7CC5AF6}"/>
              </a:ext>
            </a:extLst>
          </p:cNvPr>
          <p:cNvSpPr>
            <a:spLocks noGrp="1"/>
          </p:cNvSpPr>
          <p:nvPr>
            <p:ph type="pic" sz="quarter" idx="13"/>
          </p:nvPr>
        </p:nvSpPr>
        <p:spPr>
          <a:xfrm>
            <a:off x="4902708" y="1721890"/>
            <a:ext cx="2386800" cy="486000"/>
          </a:xfrm>
          <a:prstGeom prst="roundRect">
            <a:avLst/>
          </a:prstGeom>
        </p:spPr>
        <p:txBody>
          <a:bodyPr anchor="ctr" anchorCtr="0">
            <a:normAutofit/>
          </a:bodyPr>
          <a:lstStyle>
            <a:lvl1pPr marL="0" indent="0" algn="ctr">
              <a:buNone/>
              <a:defRPr sz="1600">
                <a:solidFill>
                  <a:schemeClr val="bg1"/>
                </a:solidFill>
              </a:defRPr>
            </a:lvl1pPr>
          </a:lstStyle>
          <a:p>
            <a:r>
              <a:rPr lang="en-US" smtClean="0"/>
              <a:t>Click icon to add picture</a:t>
            </a:r>
            <a:endParaRPr lang="ru-RU" dirty="0"/>
          </a:p>
        </p:txBody>
      </p:sp>
    </p:spTree>
    <p:extLst>
      <p:ext uri="{BB962C8B-B14F-4D97-AF65-F5344CB8AC3E}">
        <p14:creationId xmlns:p14="http://schemas.microsoft.com/office/powerpoint/2010/main" val="1376270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Cost 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Rectangle 21">
            <a:extLst>
              <a:ext uri="{FF2B5EF4-FFF2-40B4-BE49-F238E27FC236}">
                <a16:creationId xmlns:a16="http://schemas.microsoft.com/office/drawing/2014/main" id="{23980BA4-A23A-4C88-B574-5C1C7E0F1D99}"/>
              </a:ext>
            </a:extLst>
          </p:cNvPr>
          <p:cNvSpPr/>
          <p:nvPr userDrawn="1"/>
        </p:nvSpPr>
        <p:spPr>
          <a:xfrm>
            <a:off x="-1587"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3703320"/>
            <a:ext cx="12192000" cy="315468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200" y="805472"/>
            <a:ext cx="6802464" cy="552848"/>
          </a:xfrm>
        </p:spPr>
        <p:txBody>
          <a:bodyPr lIns="0" tIns="0" rIns="0" bIns="0" anchor="b" anchorCtr="0"/>
          <a:lstStyle/>
          <a:p>
            <a:r>
              <a:rPr lang="en-US" smtClean="0"/>
              <a:t>Click to edit Master title style</a:t>
            </a:r>
            <a:endParaRPr lang="ru-RU" dirty="0"/>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smtClean="0"/>
              <a:t>2/4/2020</a:t>
            </a:fld>
            <a:endParaRPr lang="ru-RU"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15" name="Text Placeholder 2">
            <a:extLst>
              <a:ext uri="{FF2B5EF4-FFF2-40B4-BE49-F238E27FC236}">
                <a16:creationId xmlns:a16="http://schemas.microsoft.com/office/drawing/2014/main" id="{FC1C00E5-E205-47D3-ACCC-BA3FDBF71013}"/>
              </a:ext>
            </a:extLst>
          </p:cNvPr>
          <p:cNvSpPr>
            <a:spLocks noGrp="1"/>
          </p:cNvSpPr>
          <p:nvPr>
            <p:ph type="body" idx="41" hasCustomPrompt="1"/>
          </p:nvPr>
        </p:nvSpPr>
        <p:spPr>
          <a:xfrm>
            <a:off x="1718924" y="4094681"/>
            <a:ext cx="3666744" cy="334918"/>
          </a:xfrm>
        </p:spPr>
        <p:txBody>
          <a:bodyPr lIns="0" tIns="0" rIns="0" bIns="0" anchor="b">
            <a:normAutofit/>
          </a:bodyPr>
          <a:lstStyle>
            <a:lvl1pPr marL="0" inden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16" name="Text Placeholder 11">
            <a:extLst>
              <a:ext uri="{FF2B5EF4-FFF2-40B4-BE49-F238E27FC236}">
                <a16:creationId xmlns:a16="http://schemas.microsoft.com/office/drawing/2014/main" id="{CC501F77-56D4-49F2-9772-EE01ACF5274B}"/>
              </a:ext>
            </a:extLst>
          </p:cNvPr>
          <p:cNvSpPr>
            <a:spLocks noGrp="1"/>
          </p:cNvSpPr>
          <p:nvPr>
            <p:ph type="body" sz="quarter" idx="42"/>
          </p:nvPr>
        </p:nvSpPr>
        <p:spPr>
          <a:xfrm>
            <a:off x="1718924" y="4527898"/>
            <a:ext cx="3666744" cy="1374438"/>
          </a:xfrm>
        </p:spPr>
        <p:txBody>
          <a:bodyPr lIns="36000" tIns="0" rIns="0" bIns="0">
            <a:normAutofit/>
          </a:bodyPr>
          <a:lstStyle>
            <a:lvl1pPr marL="0" indent="0">
              <a:buClr>
                <a:schemeClr val="tx2"/>
              </a:buClr>
              <a:buSzPct val="125000"/>
              <a:buFont typeface="Wingdings" panose="05000000000000000000" pitchFamily="2" charset="2"/>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17" name="Text Placeholder 2">
            <a:extLst>
              <a:ext uri="{FF2B5EF4-FFF2-40B4-BE49-F238E27FC236}">
                <a16:creationId xmlns:a16="http://schemas.microsoft.com/office/drawing/2014/main" id="{FFB1E7A4-4985-48C1-B72F-4B1715915B45}"/>
              </a:ext>
            </a:extLst>
          </p:cNvPr>
          <p:cNvSpPr>
            <a:spLocks noGrp="1"/>
          </p:cNvSpPr>
          <p:nvPr>
            <p:ph type="body" idx="45" hasCustomPrompt="1"/>
          </p:nvPr>
        </p:nvSpPr>
        <p:spPr>
          <a:xfrm>
            <a:off x="6498182" y="4094681"/>
            <a:ext cx="3666744" cy="334918"/>
          </a:xfrm>
        </p:spPr>
        <p:txBody>
          <a:bodyPr lIns="0" tIns="0" rIns="0" bIns="0" anchor="b">
            <a:normAutofit/>
          </a:bodyPr>
          <a:lstStyle>
            <a:lvl1pPr marL="0" inden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18" name="Text Placeholder 11">
            <a:extLst>
              <a:ext uri="{FF2B5EF4-FFF2-40B4-BE49-F238E27FC236}">
                <a16:creationId xmlns:a16="http://schemas.microsoft.com/office/drawing/2014/main" id="{13613D75-4050-4984-9168-DAD425D6D6AC}"/>
              </a:ext>
            </a:extLst>
          </p:cNvPr>
          <p:cNvSpPr>
            <a:spLocks noGrp="1"/>
          </p:cNvSpPr>
          <p:nvPr>
            <p:ph type="body" sz="quarter" idx="46"/>
          </p:nvPr>
        </p:nvSpPr>
        <p:spPr>
          <a:xfrm>
            <a:off x="6498182" y="4527898"/>
            <a:ext cx="3666744" cy="1374438"/>
          </a:xfrm>
        </p:spPr>
        <p:txBody>
          <a:bodyPr lIns="36000" tIns="0" rIns="0" bIns="0">
            <a:normAutofit/>
          </a:bodyPr>
          <a:lstStyle>
            <a:lvl1pPr marL="0" indent="0">
              <a:buClr>
                <a:schemeClr val="tx2"/>
              </a:buClr>
              <a:buSzPct val="125000"/>
              <a:buFont typeface="Wingdings" panose="05000000000000000000" pitchFamily="2" charset="2"/>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392449"/>
            <a:ext cx="10515600" cy="915721"/>
          </a:xfrm>
        </p:spPr>
        <p:txBody>
          <a:bodyPr lIns="36000" tIns="0" rIns="0" bIns="0">
            <a:normAutofit/>
          </a:bodyPr>
          <a:lstStyle>
            <a:lvl1pPr marL="0" indent="0">
              <a:buClr>
                <a:schemeClr val="tx2"/>
              </a:buClr>
              <a:buSzPct val="125000"/>
              <a:buFont typeface="Wingdings" panose="05000000000000000000" pitchFamily="2" charset="2"/>
              <a:buNone/>
              <a:defRPr sz="180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20" name="Text Placeholder 2">
            <a:extLst>
              <a:ext uri="{FF2B5EF4-FFF2-40B4-BE49-F238E27FC236}">
                <a16:creationId xmlns:a16="http://schemas.microsoft.com/office/drawing/2014/main" id="{9E693E7E-08CF-4C07-BFC7-C34D6269EFD9}"/>
              </a:ext>
            </a:extLst>
          </p:cNvPr>
          <p:cNvSpPr>
            <a:spLocks noGrp="1"/>
          </p:cNvSpPr>
          <p:nvPr>
            <p:ph type="body" idx="48" hasCustomPrompt="1"/>
          </p:nvPr>
        </p:nvSpPr>
        <p:spPr>
          <a:xfrm>
            <a:off x="1555148" y="2707188"/>
            <a:ext cx="3666744" cy="850147"/>
          </a:xfrm>
        </p:spPr>
        <p:txBody>
          <a:bodyPr lIns="0" tIns="0" rIns="0" bIns="0" anchor="b">
            <a:noAutofit/>
          </a:bodyPr>
          <a:lstStyle>
            <a:lvl1pPr marL="0" indent="0">
              <a:buNone/>
              <a:defRPr sz="7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$12,345</a:t>
            </a:r>
          </a:p>
        </p:txBody>
      </p:sp>
      <p:sp>
        <p:nvSpPr>
          <p:cNvPr id="21" name="Text Placeholder 2">
            <a:extLst>
              <a:ext uri="{FF2B5EF4-FFF2-40B4-BE49-F238E27FC236}">
                <a16:creationId xmlns:a16="http://schemas.microsoft.com/office/drawing/2014/main" id="{9D213FF3-2ADF-437D-9C3A-5C5821DBAF4E}"/>
              </a:ext>
            </a:extLst>
          </p:cNvPr>
          <p:cNvSpPr>
            <a:spLocks noGrp="1"/>
          </p:cNvSpPr>
          <p:nvPr>
            <p:ph type="body" idx="49" hasCustomPrompt="1"/>
          </p:nvPr>
        </p:nvSpPr>
        <p:spPr>
          <a:xfrm>
            <a:off x="6334406" y="2707188"/>
            <a:ext cx="3666744" cy="850147"/>
          </a:xfrm>
        </p:spPr>
        <p:txBody>
          <a:bodyPr lIns="0" tIns="0" rIns="0" bIns="0" anchor="b">
            <a:noAutofit/>
          </a:bodyPr>
          <a:lstStyle>
            <a:lvl1pPr marL="0" indent="0">
              <a:buNone/>
              <a:defRPr sz="7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$6,789</a:t>
            </a:r>
          </a:p>
        </p:txBody>
      </p:sp>
      <p:sp>
        <p:nvSpPr>
          <p:cNvPr id="23" name="Picture Placeholder 11">
            <a:extLst>
              <a:ext uri="{FF2B5EF4-FFF2-40B4-BE49-F238E27FC236}">
                <a16:creationId xmlns:a16="http://schemas.microsoft.com/office/drawing/2014/main" id="{E7019E9C-AA4E-4592-97BE-BF366FFA1A72}"/>
              </a:ext>
            </a:extLst>
          </p:cNvPr>
          <p:cNvSpPr>
            <a:spLocks noGrp="1"/>
          </p:cNvSpPr>
          <p:nvPr>
            <p:ph type="pic" sz="quarter" idx="50"/>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smtClean="0"/>
              <a:t>Click icon to add picture</a:t>
            </a:r>
            <a:endParaRPr lang="ru-RU" dirty="0"/>
          </a:p>
        </p:txBody>
      </p:sp>
    </p:spTree>
    <p:extLst>
      <p:ext uri="{BB962C8B-B14F-4D97-AF65-F5344CB8AC3E}">
        <p14:creationId xmlns:p14="http://schemas.microsoft.com/office/powerpoint/2010/main" val="1520509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ircles and Content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Rectangle 24">
            <a:extLst>
              <a:ext uri="{FF2B5EF4-FFF2-40B4-BE49-F238E27FC236}">
                <a16:creationId xmlns:a16="http://schemas.microsoft.com/office/drawing/2014/main" id="{938F4135-A9EE-4D29-A8AB-5DEB57ABC181}"/>
              </a:ext>
            </a:extLst>
          </p:cNvPr>
          <p:cNvSpPr/>
          <p:nvPr userDrawn="1"/>
        </p:nvSpPr>
        <p:spPr>
          <a:xfrm>
            <a:off x="-1587" y="-1"/>
            <a:ext cx="1219200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3690968"/>
            <a:ext cx="12192000" cy="3167031"/>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200" y="805472"/>
            <a:ext cx="7081434" cy="552848"/>
          </a:xfrm>
        </p:spPr>
        <p:txBody>
          <a:bodyPr lIns="0" tIns="0" rIns="0" bIns="0" anchor="b" anchorCtr="0"/>
          <a:lstStyle/>
          <a:p>
            <a:r>
              <a:rPr lang="en-US" smtClean="0"/>
              <a:t>Click to edit Master title style</a:t>
            </a:r>
            <a:endParaRPr lang="ru-RU" dirty="0"/>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smtClean="0"/>
              <a:t>2/4/2020</a:t>
            </a:fld>
            <a:endParaRPr lang="ru-RU"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15" name="Text Placeholder 2">
            <a:extLst>
              <a:ext uri="{FF2B5EF4-FFF2-40B4-BE49-F238E27FC236}">
                <a16:creationId xmlns:a16="http://schemas.microsoft.com/office/drawing/2014/main" id="{FC1C00E5-E205-47D3-ACCC-BA3FDBF71013}"/>
              </a:ext>
            </a:extLst>
          </p:cNvPr>
          <p:cNvSpPr>
            <a:spLocks noGrp="1"/>
          </p:cNvSpPr>
          <p:nvPr>
            <p:ph type="body" idx="41" hasCustomPrompt="1"/>
          </p:nvPr>
        </p:nvSpPr>
        <p:spPr>
          <a:xfrm>
            <a:off x="1587236" y="4798586"/>
            <a:ext cx="2577284" cy="334918"/>
          </a:xfrm>
        </p:spPr>
        <p:txBody>
          <a:bodyPr lIns="0" tIns="0" rIns="0" bIns="0" anchor="b">
            <a:normAutofit/>
          </a:bodyPr>
          <a:lstStyle>
            <a:lvl1pPr marL="0" indent="0" algn="ctr">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16" name="Text Placeholder 11">
            <a:extLst>
              <a:ext uri="{FF2B5EF4-FFF2-40B4-BE49-F238E27FC236}">
                <a16:creationId xmlns:a16="http://schemas.microsoft.com/office/drawing/2014/main" id="{CC501F77-56D4-49F2-9772-EE01ACF5274B}"/>
              </a:ext>
            </a:extLst>
          </p:cNvPr>
          <p:cNvSpPr>
            <a:spLocks noGrp="1"/>
          </p:cNvSpPr>
          <p:nvPr>
            <p:ph type="body" sz="quarter" idx="42"/>
          </p:nvPr>
        </p:nvSpPr>
        <p:spPr>
          <a:xfrm>
            <a:off x="1587236" y="5235475"/>
            <a:ext cx="2577284" cy="705923"/>
          </a:xfrm>
        </p:spPr>
        <p:txBody>
          <a:bodyPr lIns="36000" tIns="0" rIns="0" bIns="0">
            <a:normAutofit/>
          </a:bodyPr>
          <a:lstStyle>
            <a:lvl1pPr marL="0" indent="0" algn="ctr">
              <a:buClr>
                <a:schemeClr val="tx2"/>
              </a:buClr>
              <a:buSzPct val="125000"/>
              <a:buFont typeface="Wingdings" panose="05000000000000000000" pitchFamily="2" charset="2"/>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392449"/>
            <a:ext cx="10515600" cy="915721"/>
          </a:xfrm>
        </p:spPr>
        <p:txBody>
          <a:bodyPr lIns="36000" tIns="0" rIns="0" bIns="0">
            <a:normAutofit/>
          </a:bodyPr>
          <a:lstStyle>
            <a:lvl1pPr marL="0" indent="0">
              <a:buClr>
                <a:schemeClr val="tx2"/>
              </a:buClr>
              <a:buSzPct val="125000"/>
              <a:buFont typeface="Wingdings" panose="05000000000000000000" pitchFamily="2" charset="2"/>
              <a:buNone/>
              <a:defRPr sz="1800" i="0">
                <a:solidFill>
                  <a:schemeClr val="tx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8" name="Oval 7">
            <a:extLst>
              <a:ext uri="{FF2B5EF4-FFF2-40B4-BE49-F238E27FC236}">
                <a16:creationId xmlns:a16="http://schemas.microsoft.com/office/drawing/2014/main" id="{AA62DB99-23AA-4B84-915B-58A12122905A}"/>
              </a:ext>
            </a:extLst>
          </p:cNvPr>
          <p:cNvSpPr/>
          <p:nvPr userDrawn="1"/>
        </p:nvSpPr>
        <p:spPr>
          <a:xfrm>
            <a:off x="1969178" y="2806082"/>
            <a:ext cx="1847088" cy="1847088"/>
          </a:xfrm>
          <a:prstGeom prst="ellipse">
            <a:avLst/>
          </a:prstGeom>
          <a:solidFill>
            <a:schemeClr val="tx1"/>
          </a:solidFill>
          <a:ln>
            <a:solidFill>
              <a:schemeClr val="tx1">
                <a:lumMod val="50000"/>
                <a:lumOff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1" name="Oval 30">
            <a:extLst>
              <a:ext uri="{FF2B5EF4-FFF2-40B4-BE49-F238E27FC236}">
                <a16:creationId xmlns:a16="http://schemas.microsoft.com/office/drawing/2014/main" id="{87C4674D-D19C-4346-8AB3-EEC70C5BA12B}"/>
              </a:ext>
            </a:extLst>
          </p:cNvPr>
          <p:cNvSpPr/>
          <p:nvPr userDrawn="1"/>
        </p:nvSpPr>
        <p:spPr>
          <a:xfrm>
            <a:off x="4730062" y="2358026"/>
            <a:ext cx="2295144" cy="2295144"/>
          </a:xfrm>
          <a:prstGeom prst="ellipse">
            <a:avLst/>
          </a:prstGeom>
          <a:solidFill>
            <a:schemeClr val="tx1"/>
          </a:solidFill>
          <a:ln>
            <a:solidFill>
              <a:schemeClr val="tx1">
                <a:lumMod val="50000"/>
                <a:lumOff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2" name="Oval 31">
            <a:extLst>
              <a:ext uri="{FF2B5EF4-FFF2-40B4-BE49-F238E27FC236}">
                <a16:creationId xmlns:a16="http://schemas.microsoft.com/office/drawing/2014/main" id="{232287E6-00FD-4CA9-879A-D113874BCAF3}"/>
              </a:ext>
            </a:extLst>
          </p:cNvPr>
          <p:cNvSpPr/>
          <p:nvPr userDrawn="1"/>
        </p:nvSpPr>
        <p:spPr>
          <a:xfrm>
            <a:off x="7613594" y="2037986"/>
            <a:ext cx="2615184" cy="2615184"/>
          </a:xfrm>
          <a:prstGeom prst="ellipse">
            <a:avLst/>
          </a:prstGeom>
          <a:solidFill>
            <a:schemeClr val="tx1"/>
          </a:solidFill>
          <a:ln>
            <a:solidFill>
              <a:schemeClr val="tx1">
                <a:lumMod val="50000"/>
                <a:lumOff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3" name="Text Placeholder 2">
            <a:extLst>
              <a:ext uri="{FF2B5EF4-FFF2-40B4-BE49-F238E27FC236}">
                <a16:creationId xmlns:a16="http://schemas.microsoft.com/office/drawing/2014/main" id="{24B6C5DB-65E0-4261-A490-0CEBD77B8A6C}"/>
              </a:ext>
            </a:extLst>
          </p:cNvPr>
          <p:cNvSpPr>
            <a:spLocks noGrp="1"/>
          </p:cNvSpPr>
          <p:nvPr>
            <p:ph type="body" idx="48" hasCustomPrompt="1"/>
          </p:nvPr>
        </p:nvSpPr>
        <p:spPr>
          <a:xfrm>
            <a:off x="2022734" y="3082272"/>
            <a:ext cx="1739976" cy="955575"/>
          </a:xfrm>
        </p:spPr>
        <p:txBody>
          <a:bodyPr lIns="0" tIns="0" rIns="0" bIns="0" anchor="b">
            <a:noAutofit/>
          </a:bodyPr>
          <a:lstStyle>
            <a:lvl1pPr marL="0" indent="0" algn="ctr">
              <a:buNone/>
              <a:defRPr sz="6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$25</a:t>
            </a:r>
          </a:p>
        </p:txBody>
      </p:sp>
      <p:sp>
        <p:nvSpPr>
          <p:cNvPr id="34" name="Text Placeholder 2">
            <a:extLst>
              <a:ext uri="{FF2B5EF4-FFF2-40B4-BE49-F238E27FC236}">
                <a16:creationId xmlns:a16="http://schemas.microsoft.com/office/drawing/2014/main" id="{86AFF07C-4D15-4A29-B939-C47256023C91}"/>
              </a:ext>
            </a:extLst>
          </p:cNvPr>
          <p:cNvSpPr>
            <a:spLocks noGrp="1"/>
          </p:cNvSpPr>
          <p:nvPr>
            <p:ph type="body" idx="49" hasCustomPrompt="1"/>
          </p:nvPr>
        </p:nvSpPr>
        <p:spPr>
          <a:xfrm>
            <a:off x="2022734" y="4075184"/>
            <a:ext cx="1739976" cy="280931"/>
          </a:xfrm>
        </p:spPr>
        <p:txBody>
          <a:bodyPr lIns="0" tIns="0" rIns="0" bIns="0" anchor="b">
            <a:normAutofit/>
          </a:bodyPr>
          <a:lstStyle>
            <a:lvl1pPr marL="0" indent="0" algn="ctr">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Billion</a:t>
            </a:r>
          </a:p>
        </p:txBody>
      </p:sp>
      <p:sp>
        <p:nvSpPr>
          <p:cNvPr id="35" name="Text Placeholder 2">
            <a:extLst>
              <a:ext uri="{FF2B5EF4-FFF2-40B4-BE49-F238E27FC236}">
                <a16:creationId xmlns:a16="http://schemas.microsoft.com/office/drawing/2014/main" id="{2C71864B-9476-4445-B961-A4480119AB3B}"/>
              </a:ext>
            </a:extLst>
          </p:cNvPr>
          <p:cNvSpPr>
            <a:spLocks noGrp="1"/>
          </p:cNvSpPr>
          <p:nvPr>
            <p:ph type="body" idx="50" hasCustomPrompt="1"/>
          </p:nvPr>
        </p:nvSpPr>
        <p:spPr>
          <a:xfrm>
            <a:off x="5007646" y="2886747"/>
            <a:ext cx="1739976" cy="955575"/>
          </a:xfrm>
        </p:spPr>
        <p:txBody>
          <a:bodyPr lIns="0" tIns="0" rIns="0" bIns="0" anchor="b">
            <a:noAutofit/>
          </a:bodyPr>
          <a:lstStyle>
            <a:lvl1pPr marL="0" indent="0" algn="ctr">
              <a:buNone/>
              <a:defRPr sz="6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$50</a:t>
            </a:r>
          </a:p>
        </p:txBody>
      </p:sp>
      <p:sp>
        <p:nvSpPr>
          <p:cNvPr id="36" name="Text Placeholder 2">
            <a:extLst>
              <a:ext uri="{FF2B5EF4-FFF2-40B4-BE49-F238E27FC236}">
                <a16:creationId xmlns:a16="http://schemas.microsoft.com/office/drawing/2014/main" id="{B2AAA459-A7E1-451E-BABB-0C87139B389F}"/>
              </a:ext>
            </a:extLst>
          </p:cNvPr>
          <p:cNvSpPr>
            <a:spLocks noGrp="1"/>
          </p:cNvSpPr>
          <p:nvPr>
            <p:ph type="body" idx="51" hasCustomPrompt="1"/>
          </p:nvPr>
        </p:nvSpPr>
        <p:spPr>
          <a:xfrm>
            <a:off x="5007646" y="3879659"/>
            <a:ext cx="1739976" cy="280931"/>
          </a:xfrm>
        </p:spPr>
        <p:txBody>
          <a:bodyPr lIns="0" tIns="0" rIns="0" bIns="0" anchor="b">
            <a:normAutofit/>
          </a:bodyPr>
          <a:lstStyle>
            <a:lvl1pPr marL="0" indent="0" algn="ctr">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Billion</a:t>
            </a:r>
          </a:p>
        </p:txBody>
      </p:sp>
      <p:sp>
        <p:nvSpPr>
          <p:cNvPr id="37" name="Text Placeholder 2">
            <a:extLst>
              <a:ext uri="{FF2B5EF4-FFF2-40B4-BE49-F238E27FC236}">
                <a16:creationId xmlns:a16="http://schemas.microsoft.com/office/drawing/2014/main" id="{DF679BEC-0CFD-449F-B3E0-BB712F00052B}"/>
              </a:ext>
            </a:extLst>
          </p:cNvPr>
          <p:cNvSpPr>
            <a:spLocks noGrp="1"/>
          </p:cNvSpPr>
          <p:nvPr>
            <p:ph type="body" idx="52" hasCustomPrompt="1"/>
          </p:nvPr>
        </p:nvSpPr>
        <p:spPr>
          <a:xfrm>
            <a:off x="7761966" y="2723457"/>
            <a:ext cx="2295144" cy="955575"/>
          </a:xfrm>
        </p:spPr>
        <p:txBody>
          <a:bodyPr lIns="0" tIns="0" rIns="0" bIns="0" anchor="b">
            <a:noAutofit/>
          </a:bodyPr>
          <a:lstStyle>
            <a:lvl1pPr marL="0" indent="0" algn="ctr">
              <a:buNone/>
              <a:defRPr sz="6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$100</a:t>
            </a:r>
          </a:p>
        </p:txBody>
      </p:sp>
      <p:sp>
        <p:nvSpPr>
          <p:cNvPr id="38" name="Text Placeholder 2">
            <a:extLst>
              <a:ext uri="{FF2B5EF4-FFF2-40B4-BE49-F238E27FC236}">
                <a16:creationId xmlns:a16="http://schemas.microsoft.com/office/drawing/2014/main" id="{65220FFF-D7A7-4DFC-97E2-8D717A6B97FF}"/>
              </a:ext>
            </a:extLst>
          </p:cNvPr>
          <p:cNvSpPr>
            <a:spLocks noGrp="1"/>
          </p:cNvSpPr>
          <p:nvPr>
            <p:ph type="body" idx="53" hasCustomPrompt="1"/>
          </p:nvPr>
        </p:nvSpPr>
        <p:spPr>
          <a:xfrm>
            <a:off x="8038166" y="3716369"/>
            <a:ext cx="1739976" cy="280931"/>
          </a:xfrm>
        </p:spPr>
        <p:txBody>
          <a:bodyPr lIns="0" tIns="0" rIns="0" bIns="0" anchor="b">
            <a:normAutofit/>
          </a:bodyPr>
          <a:lstStyle>
            <a:lvl1pPr marL="0" indent="0" algn="ctr">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Billion</a:t>
            </a:r>
          </a:p>
        </p:txBody>
      </p:sp>
      <p:sp>
        <p:nvSpPr>
          <p:cNvPr id="39" name="Text Placeholder 2">
            <a:extLst>
              <a:ext uri="{FF2B5EF4-FFF2-40B4-BE49-F238E27FC236}">
                <a16:creationId xmlns:a16="http://schemas.microsoft.com/office/drawing/2014/main" id="{33C0B4F4-FAB3-45B3-A57B-B8A00F765A8C}"/>
              </a:ext>
            </a:extLst>
          </p:cNvPr>
          <p:cNvSpPr>
            <a:spLocks noGrp="1"/>
          </p:cNvSpPr>
          <p:nvPr>
            <p:ph type="body" idx="54" hasCustomPrompt="1"/>
          </p:nvPr>
        </p:nvSpPr>
        <p:spPr>
          <a:xfrm>
            <a:off x="4587884" y="4798586"/>
            <a:ext cx="2577284" cy="334918"/>
          </a:xfrm>
        </p:spPr>
        <p:txBody>
          <a:bodyPr lIns="0" tIns="0" rIns="0" bIns="0" anchor="b">
            <a:normAutofit/>
          </a:bodyPr>
          <a:lstStyle>
            <a:lvl1pPr marL="0" indent="0" algn="ctr">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40" name="Text Placeholder 11">
            <a:extLst>
              <a:ext uri="{FF2B5EF4-FFF2-40B4-BE49-F238E27FC236}">
                <a16:creationId xmlns:a16="http://schemas.microsoft.com/office/drawing/2014/main" id="{2710ED40-A455-4EEF-AAD2-1479EE311ABC}"/>
              </a:ext>
            </a:extLst>
          </p:cNvPr>
          <p:cNvSpPr>
            <a:spLocks noGrp="1"/>
          </p:cNvSpPr>
          <p:nvPr>
            <p:ph type="body" sz="quarter" idx="55"/>
          </p:nvPr>
        </p:nvSpPr>
        <p:spPr>
          <a:xfrm>
            <a:off x="4587884" y="5240927"/>
            <a:ext cx="2577284" cy="705923"/>
          </a:xfrm>
        </p:spPr>
        <p:txBody>
          <a:bodyPr lIns="36000" tIns="0" rIns="0" bIns="0">
            <a:normAutofit/>
          </a:bodyPr>
          <a:lstStyle>
            <a:lvl1pPr marL="0" indent="0" algn="ctr">
              <a:buClr>
                <a:schemeClr val="tx2"/>
              </a:buClr>
              <a:buSzPct val="125000"/>
              <a:buFont typeface="Wingdings" panose="05000000000000000000" pitchFamily="2" charset="2"/>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45" name="Text Placeholder 2">
            <a:extLst>
              <a:ext uri="{FF2B5EF4-FFF2-40B4-BE49-F238E27FC236}">
                <a16:creationId xmlns:a16="http://schemas.microsoft.com/office/drawing/2014/main" id="{A9FC0BF2-FC28-43C1-864A-CAB49C8381A2}"/>
              </a:ext>
            </a:extLst>
          </p:cNvPr>
          <p:cNvSpPr>
            <a:spLocks noGrp="1"/>
          </p:cNvSpPr>
          <p:nvPr>
            <p:ph type="body" idx="56" hasCustomPrompt="1"/>
          </p:nvPr>
        </p:nvSpPr>
        <p:spPr>
          <a:xfrm>
            <a:off x="7654886" y="4798586"/>
            <a:ext cx="2577284" cy="334918"/>
          </a:xfrm>
        </p:spPr>
        <p:txBody>
          <a:bodyPr lIns="0" tIns="0" rIns="0" bIns="0" anchor="b">
            <a:normAutofit/>
          </a:bodyPr>
          <a:lstStyle>
            <a:lvl1pPr marL="0" indent="0" algn="ctr">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46" name="Text Placeholder 11">
            <a:extLst>
              <a:ext uri="{FF2B5EF4-FFF2-40B4-BE49-F238E27FC236}">
                <a16:creationId xmlns:a16="http://schemas.microsoft.com/office/drawing/2014/main" id="{F4793ACF-6372-4346-9E08-F9E4D2584763}"/>
              </a:ext>
            </a:extLst>
          </p:cNvPr>
          <p:cNvSpPr>
            <a:spLocks noGrp="1"/>
          </p:cNvSpPr>
          <p:nvPr>
            <p:ph type="body" sz="quarter" idx="57"/>
          </p:nvPr>
        </p:nvSpPr>
        <p:spPr>
          <a:xfrm>
            <a:off x="7654886" y="5231802"/>
            <a:ext cx="2577284" cy="705923"/>
          </a:xfrm>
        </p:spPr>
        <p:txBody>
          <a:bodyPr lIns="36000" tIns="0" rIns="0" bIns="0">
            <a:normAutofit/>
          </a:bodyPr>
          <a:lstStyle>
            <a:lvl1pPr marL="0" indent="0" algn="ctr">
              <a:buClr>
                <a:schemeClr val="tx2"/>
              </a:buClr>
              <a:buSzPct val="125000"/>
              <a:buFont typeface="Wingdings" panose="05000000000000000000" pitchFamily="2" charset="2"/>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26" name="Picture Placeholder 11">
            <a:extLst>
              <a:ext uri="{FF2B5EF4-FFF2-40B4-BE49-F238E27FC236}">
                <a16:creationId xmlns:a16="http://schemas.microsoft.com/office/drawing/2014/main" id="{F3FD923B-7063-49D8-8286-0F8424648970}"/>
              </a:ext>
            </a:extLst>
          </p:cNvPr>
          <p:cNvSpPr>
            <a:spLocks noGrp="1"/>
          </p:cNvSpPr>
          <p:nvPr>
            <p:ph type="pic" sz="quarter" idx="58"/>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smtClean="0"/>
              <a:t>Click icon to add picture</a:t>
            </a:r>
            <a:endParaRPr lang="ru-RU" dirty="0"/>
          </a:p>
        </p:txBody>
      </p:sp>
    </p:spTree>
    <p:extLst>
      <p:ext uri="{BB962C8B-B14F-4D97-AF65-F5344CB8AC3E}">
        <p14:creationId xmlns:p14="http://schemas.microsoft.com/office/powerpoint/2010/main" val="2470776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and Caption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4" name="Rectangle 13">
            <a:extLst>
              <a:ext uri="{FF2B5EF4-FFF2-40B4-BE49-F238E27FC236}">
                <a16:creationId xmlns:a16="http://schemas.microsoft.com/office/drawing/2014/main" id="{72DA9D50-F092-4CE4-833F-A116EB21A237}"/>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2990088"/>
            <a:ext cx="12192000" cy="386791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anchor="b" anchorCtr="0"/>
          <a:lstStyle/>
          <a:p>
            <a:r>
              <a:rPr lang="en-US" smtClean="0"/>
              <a:t>Click to edit Master title style</a:t>
            </a:r>
            <a:endParaRPr lang="ru-RU" dirty="0"/>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smtClean="0"/>
              <a:t>2/4/2020</a:t>
            </a:fld>
            <a:endParaRPr lang="ru-RU"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15" name="Text Placeholder 2">
            <a:extLst>
              <a:ext uri="{FF2B5EF4-FFF2-40B4-BE49-F238E27FC236}">
                <a16:creationId xmlns:a16="http://schemas.microsoft.com/office/drawing/2014/main" id="{FC1C00E5-E205-47D3-ACCC-BA3FDBF71013}"/>
              </a:ext>
            </a:extLst>
          </p:cNvPr>
          <p:cNvSpPr>
            <a:spLocks noGrp="1"/>
          </p:cNvSpPr>
          <p:nvPr>
            <p:ph type="body" idx="41" hasCustomPrompt="1"/>
          </p:nvPr>
        </p:nvSpPr>
        <p:spPr>
          <a:xfrm>
            <a:off x="1053452" y="3340707"/>
            <a:ext cx="3666744" cy="334918"/>
          </a:xfrm>
        </p:spPr>
        <p:txBody>
          <a:bodyPr lIns="0" tIns="0" rIns="0" bIns="0" anchor="b">
            <a:normAutofit/>
          </a:bodyPr>
          <a:lstStyle>
            <a:lvl1pPr marL="0" inden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16" name="Text Placeholder 11">
            <a:extLst>
              <a:ext uri="{FF2B5EF4-FFF2-40B4-BE49-F238E27FC236}">
                <a16:creationId xmlns:a16="http://schemas.microsoft.com/office/drawing/2014/main" id="{CC501F77-56D4-49F2-9772-EE01ACF5274B}"/>
              </a:ext>
            </a:extLst>
          </p:cNvPr>
          <p:cNvSpPr>
            <a:spLocks noGrp="1"/>
          </p:cNvSpPr>
          <p:nvPr>
            <p:ph type="body" sz="quarter" idx="42"/>
          </p:nvPr>
        </p:nvSpPr>
        <p:spPr>
          <a:xfrm>
            <a:off x="836612" y="3773923"/>
            <a:ext cx="5259387" cy="2087752"/>
          </a:xfrm>
        </p:spPr>
        <p:txBody>
          <a:bodyPr lIns="0" tIns="0" rIns="0" bIns="0">
            <a:normAutofit/>
          </a:bodyPr>
          <a:lstStyle>
            <a:lvl1pPr marL="216000" indent="-216000">
              <a:spcBef>
                <a:spcPts val="600"/>
              </a:spcBef>
              <a:buClr>
                <a:schemeClr val="bg1">
                  <a:lumMod val="50000"/>
                </a:schemeClr>
              </a:buClr>
              <a:buSzPct val="125000"/>
              <a:buFont typeface="Arial" panose="020B0604020202020204" pitchFamily="34" charset="0"/>
              <a:buChar char="•"/>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392449"/>
            <a:ext cx="10515600" cy="935429"/>
          </a:xfrm>
        </p:spPr>
        <p:txBody>
          <a:bodyPr lIns="36000" tIns="0" rIns="0" bIns="0">
            <a:normAutofit/>
          </a:bodyPr>
          <a:lstStyle>
            <a:lvl1pPr marL="0" indent="0">
              <a:buClr>
                <a:schemeClr val="tx2"/>
              </a:buClr>
              <a:buSzPct val="125000"/>
              <a:buFont typeface="Wingdings" panose="05000000000000000000" pitchFamily="2" charset="2"/>
              <a:buNone/>
              <a:defRPr sz="180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25" name="Text Placeholder 2">
            <a:extLst>
              <a:ext uri="{FF2B5EF4-FFF2-40B4-BE49-F238E27FC236}">
                <a16:creationId xmlns:a16="http://schemas.microsoft.com/office/drawing/2014/main" id="{E3E44B3E-B67E-47BB-9B17-495800CC539C}"/>
              </a:ext>
            </a:extLst>
          </p:cNvPr>
          <p:cNvSpPr>
            <a:spLocks noGrp="1"/>
          </p:cNvSpPr>
          <p:nvPr>
            <p:ph type="body" idx="48" hasCustomPrompt="1"/>
          </p:nvPr>
        </p:nvSpPr>
        <p:spPr>
          <a:xfrm>
            <a:off x="6682936" y="3353508"/>
            <a:ext cx="3666744" cy="334918"/>
          </a:xfrm>
        </p:spPr>
        <p:txBody>
          <a:bodyPr lIns="0" tIns="0" rIns="0" bIns="0" anchor="b">
            <a:normAutofit/>
          </a:bodyPr>
          <a:lstStyle>
            <a:lvl1pPr marL="0" inden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26" name="Text Placeholder 11">
            <a:extLst>
              <a:ext uri="{FF2B5EF4-FFF2-40B4-BE49-F238E27FC236}">
                <a16:creationId xmlns:a16="http://schemas.microsoft.com/office/drawing/2014/main" id="{3E6654E2-1600-436C-996F-AB13D779B069}"/>
              </a:ext>
            </a:extLst>
          </p:cNvPr>
          <p:cNvSpPr>
            <a:spLocks noGrp="1"/>
          </p:cNvSpPr>
          <p:nvPr>
            <p:ph type="body" sz="quarter" idx="49"/>
          </p:nvPr>
        </p:nvSpPr>
        <p:spPr>
          <a:xfrm>
            <a:off x="6466097" y="3786724"/>
            <a:ext cx="5068178" cy="2087752"/>
          </a:xfrm>
        </p:spPr>
        <p:txBody>
          <a:bodyPr lIns="0" tIns="0" rIns="0" bIns="0">
            <a:normAutofit/>
          </a:bodyPr>
          <a:lstStyle>
            <a:lvl1pPr marL="216000" indent="-216000">
              <a:spcBef>
                <a:spcPts val="600"/>
              </a:spcBef>
              <a:buClr>
                <a:schemeClr val="bg1">
                  <a:lumMod val="50000"/>
                </a:schemeClr>
              </a:buClr>
              <a:buSzPct val="125000"/>
              <a:buFont typeface="Arial" panose="020B0604020202020204" pitchFamily="34" charset="0"/>
              <a:buChar char="•"/>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17" name="Picture Placeholder 11">
            <a:extLst>
              <a:ext uri="{FF2B5EF4-FFF2-40B4-BE49-F238E27FC236}">
                <a16:creationId xmlns:a16="http://schemas.microsoft.com/office/drawing/2014/main" id="{11B1F208-6C15-4A3F-B7B4-388A18DC2B14}"/>
              </a:ext>
            </a:extLst>
          </p:cNvPr>
          <p:cNvSpPr>
            <a:spLocks noGrp="1"/>
          </p:cNvSpPr>
          <p:nvPr>
            <p:ph type="pic" sz="quarter" idx="50"/>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smtClean="0"/>
              <a:t>Click icon to add picture</a:t>
            </a:r>
            <a:endParaRPr lang="ru-RU" dirty="0"/>
          </a:p>
        </p:txBody>
      </p:sp>
    </p:spTree>
    <p:extLst>
      <p:ext uri="{BB962C8B-B14F-4D97-AF65-F5344CB8AC3E}">
        <p14:creationId xmlns:p14="http://schemas.microsoft.com/office/powerpoint/2010/main" val="2002558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etition Content Layout">
    <p:bg>
      <p:bgPr>
        <a:blipFill>
          <a:blip r:embed="rId2"/>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3" name="Rectangle 32">
            <a:extLst>
              <a:ext uri="{FF2B5EF4-FFF2-40B4-BE49-F238E27FC236}">
                <a16:creationId xmlns:a16="http://schemas.microsoft.com/office/drawing/2014/main" id="{CCE7ADE7-21F0-4422-AD3C-0A7865E4FAB1}"/>
              </a:ext>
            </a:extLst>
          </p:cNvPr>
          <p:cNvSpPr/>
          <p:nvPr userDrawn="1"/>
        </p:nvSpPr>
        <p:spPr>
          <a:xfrm>
            <a:off x="0" y="-1"/>
            <a:ext cx="1219200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2" name="Rectangle 31">
            <a:extLst>
              <a:ext uri="{FF2B5EF4-FFF2-40B4-BE49-F238E27FC236}">
                <a16:creationId xmlns:a16="http://schemas.microsoft.com/office/drawing/2014/main" id="{06F00F53-9697-4331-BE9F-B94FA62B0402}"/>
              </a:ext>
            </a:extLst>
          </p:cNvPr>
          <p:cNvSpPr/>
          <p:nvPr userDrawn="1"/>
        </p:nvSpPr>
        <p:spPr>
          <a:xfrm>
            <a:off x="0" y="1528174"/>
            <a:ext cx="12192000" cy="5329825"/>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7430939" cy="552848"/>
          </a:xfrm>
        </p:spPr>
        <p:txBody>
          <a:bodyPr lIns="0" tIns="0" rIns="0" bIns="0" anchor="b" anchorCtr="0"/>
          <a:lstStyle/>
          <a:p>
            <a:r>
              <a:rPr lang="en-US" smtClean="0"/>
              <a:t>Click to edit Master title style</a:t>
            </a:r>
            <a:endParaRPr lang="ru-RU" dirty="0"/>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smtClean="0"/>
              <a:t>2/4/2020</a:t>
            </a:fld>
            <a:endParaRPr lang="ru-RU"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7" name="Picture Placeholder 11">
            <a:extLst>
              <a:ext uri="{FF2B5EF4-FFF2-40B4-BE49-F238E27FC236}">
                <a16:creationId xmlns:a16="http://schemas.microsoft.com/office/drawing/2014/main" id="{E705CC21-80AA-488E-B95D-0E00300A05CF}"/>
              </a:ext>
            </a:extLst>
          </p:cNvPr>
          <p:cNvSpPr>
            <a:spLocks noGrp="1"/>
          </p:cNvSpPr>
          <p:nvPr>
            <p:ph type="pic" sz="quarter" idx="13"/>
          </p:nvPr>
        </p:nvSpPr>
        <p:spPr>
          <a:xfrm>
            <a:off x="8965413" y="1975905"/>
            <a:ext cx="2386584" cy="484632"/>
          </a:xfrm>
          <a:prstGeom prst="roundRect">
            <a:avLst/>
          </a:prstGeom>
          <a:noFill/>
          <a:ln>
            <a:noFill/>
          </a:ln>
        </p:spPr>
        <p:txBody>
          <a:bodyPr anchor="ctr" anchorCtr="0">
            <a:normAutofit/>
          </a:bodyPr>
          <a:lstStyle>
            <a:lvl1pPr marL="0" indent="0" algn="ctr">
              <a:buNone/>
              <a:defRPr sz="1600">
                <a:solidFill>
                  <a:schemeClr val="bg1"/>
                </a:solidFill>
              </a:defRPr>
            </a:lvl1pPr>
          </a:lstStyle>
          <a:p>
            <a:r>
              <a:rPr lang="en-US" smtClean="0"/>
              <a:t>Click icon to add picture</a:t>
            </a:r>
            <a:endParaRPr lang="ru-RU" dirty="0"/>
          </a:p>
        </p:txBody>
      </p:sp>
      <p:sp>
        <p:nvSpPr>
          <p:cNvPr id="14" name="Picture Placeholder 11" descr="Competitors logos quadrant">
            <a:extLst>
              <a:ext uri="{FF2B5EF4-FFF2-40B4-BE49-F238E27FC236}">
                <a16:creationId xmlns:a16="http://schemas.microsoft.com/office/drawing/2014/main" id="{B02B30B1-85C9-4BFB-89EF-F61F699F9CB9}"/>
              </a:ext>
            </a:extLst>
          </p:cNvPr>
          <p:cNvSpPr>
            <a:spLocks noGrp="1"/>
          </p:cNvSpPr>
          <p:nvPr>
            <p:ph type="pic" sz="quarter" idx="39" hasCustomPrompt="1"/>
          </p:nvPr>
        </p:nvSpPr>
        <p:spPr>
          <a:xfrm>
            <a:off x="3479892" y="2503607"/>
            <a:ext cx="1772153" cy="777240"/>
          </a:xfrm>
          <a:prstGeom prst="roundRect">
            <a:avLst/>
          </a:prstGeom>
          <a:solidFill>
            <a:schemeClr val="accent3">
              <a:alpha val="50000"/>
            </a:schemeClr>
          </a:solidFill>
          <a:ln>
            <a:solidFill>
              <a:schemeClr val="tx2"/>
            </a:solidFill>
          </a:ln>
        </p:spPr>
        <p:txBody>
          <a:bodyPr anchor="ctr" anchorCtr="0">
            <a:noAutofit/>
          </a:bodyPr>
          <a:lstStyle>
            <a:lvl1pPr marL="0" indent="0" algn="ctr">
              <a:buNone/>
              <a:defRPr sz="1400" i="1">
                <a:solidFill>
                  <a:schemeClr val="bg1"/>
                </a:solidFill>
              </a:defRPr>
            </a:lvl1pPr>
          </a:lstStyle>
          <a:p>
            <a:r>
              <a:rPr lang="en-US" dirty="0"/>
              <a:t>Competitor 2</a:t>
            </a:r>
          </a:p>
          <a:p>
            <a:r>
              <a:rPr lang="en-US" dirty="0"/>
              <a:t>Logo</a:t>
            </a:r>
            <a:endParaRPr lang="ru-RU" dirty="0"/>
          </a:p>
        </p:txBody>
      </p:sp>
      <p:sp>
        <p:nvSpPr>
          <p:cNvPr id="17" name="Picture Placeholder 11" descr="Competitors logos quadrant">
            <a:extLst>
              <a:ext uri="{FF2B5EF4-FFF2-40B4-BE49-F238E27FC236}">
                <a16:creationId xmlns:a16="http://schemas.microsoft.com/office/drawing/2014/main" id="{BB248D0D-569D-4CE5-B4A5-1CB766D4BC25}"/>
              </a:ext>
            </a:extLst>
          </p:cNvPr>
          <p:cNvSpPr>
            <a:spLocks noGrp="1"/>
          </p:cNvSpPr>
          <p:nvPr>
            <p:ph type="pic" sz="quarter" idx="40" hasCustomPrompt="1"/>
          </p:nvPr>
        </p:nvSpPr>
        <p:spPr>
          <a:xfrm>
            <a:off x="1341365" y="2069258"/>
            <a:ext cx="1655064" cy="777240"/>
          </a:xfrm>
          <a:prstGeom prst="roundRect">
            <a:avLst/>
          </a:prstGeom>
          <a:solidFill>
            <a:schemeClr val="accent3">
              <a:alpha val="50000"/>
            </a:schemeClr>
          </a:solidFill>
          <a:ln>
            <a:solidFill>
              <a:schemeClr val="tx2"/>
            </a:solidFill>
          </a:ln>
        </p:spPr>
        <p:txBody>
          <a:bodyPr anchor="ctr" anchorCtr="0">
            <a:noAutofit/>
          </a:bodyPr>
          <a:lstStyle>
            <a:lvl1pPr marL="0" indent="0" algn="ctr">
              <a:buNone/>
              <a:defRPr sz="1400" i="1">
                <a:solidFill>
                  <a:schemeClr val="bg1"/>
                </a:solidFill>
              </a:defRPr>
            </a:lvl1pPr>
          </a:lstStyle>
          <a:p>
            <a:r>
              <a:rPr lang="en-US" dirty="0"/>
              <a:t>Competitor </a:t>
            </a:r>
            <a:r>
              <a:rPr lang="ru-RU" dirty="0"/>
              <a:t>1</a:t>
            </a:r>
            <a:endParaRPr lang="en-US" dirty="0"/>
          </a:p>
          <a:p>
            <a:r>
              <a:rPr lang="en-US" dirty="0"/>
              <a:t>Logo</a:t>
            </a:r>
            <a:endParaRPr lang="ru-RU" dirty="0"/>
          </a:p>
        </p:txBody>
      </p:sp>
      <p:sp>
        <p:nvSpPr>
          <p:cNvPr id="18" name="Picture Placeholder 11" descr="Competitors logos quadrant">
            <a:extLst>
              <a:ext uri="{FF2B5EF4-FFF2-40B4-BE49-F238E27FC236}">
                <a16:creationId xmlns:a16="http://schemas.microsoft.com/office/drawing/2014/main" id="{63441834-C0B7-467E-BB8A-077BFB4CC64D}"/>
              </a:ext>
            </a:extLst>
          </p:cNvPr>
          <p:cNvSpPr>
            <a:spLocks noGrp="1"/>
          </p:cNvSpPr>
          <p:nvPr>
            <p:ph type="pic" sz="quarter" idx="41" hasCustomPrompt="1"/>
          </p:nvPr>
        </p:nvSpPr>
        <p:spPr>
          <a:xfrm>
            <a:off x="2209800" y="4684388"/>
            <a:ext cx="1772153" cy="777240"/>
          </a:xfrm>
          <a:prstGeom prst="roundRect">
            <a:avLst/>
          </a:prstGeom>
          <a:solidFill>
            <a:schemeClr val="accent3">
              <a:alpha val="50000"/>
            </a:schemeClr>
          </a:solidFill>
          <a:ln>
            <a:solidFill>
              <a:schemeClr val="tx2"/>
            </a:solidFill>
          </a:ln>
        </p:spPr>
        <p:txBody>
          <a:bodyPr anchor="ctr" anchorCtr="0">
            <a:noAutofit/>
          </a:bodyPr>
          <a:lstStyle>
            <a:lvl1pPr marL="0" indent="0" algn="ctr">
              <a:buNone/>
              <a:defRPr sz="1400" i="1">
                <a:solidFill>
                  <a:schemeClr val="bg1"/>
                </a:solidFill>
              </a:defRPr>
            </a:lvl1pPr>
          </a:lstStyle>
          <a:p>
            <a:r>
              <a:rPr lang="en-US" dirty="0"/>
              <a:t>Competitor </a:t>
            </a:r>
            <a:r>
              <a:rPr lang="ru-RU" dirty="0"/>
              <a:t>3</a:t>
            </a:r>
            <a:endParaRPr lang="en-US" dirty="0"/>
          </a:p>
          <a:p>
            <a:r>
              <a:rPr lang="en-US" dirty="0"/>
              <a:t>Logo</a:t>
            </a:r>
            <a:endParaRPr lang="ru-RU" dirty="0"/>
          </a:p>
        </p:txBody>
      </p:sp>
      <p:sp>
        <p:nvSpPr>
          <p:cNvPr id="20" name="Picture Placeholder 11" descr="Competitors logos quadrant">
            <a:extLst>
              <a:ext uri="{FF2B5EF4-FFF2-40B4-BE49-F238E27FC236}">
                <a16:creationId xmlns:a16="http://schemas.microsoft.com/office/drawing/2014/main" id="{4845EF5C-F9AE-4C81-B40A-0EF51B853911}"/>
              </a:ext>
            </a:extLst>
          </p:cNvPr>
          <p:cNvSpPr>
            <a:spLocks noGrp="1"/>
          </p:cNvSpPr>
          <p:nvPr>
            <p:ph type="pic" sz="quarter" idx="42" hasCustomPrompt="1"/>
          </p:nvPr>
        </p:nvSpPr>
        <p:spPr>
          <a:xfrm>
            <a:off x="6654710" y="2594867"/>
            <a:ext cx="1772153" cy="777240"/>
          </a:xfrm>
          <a:prstGeom prst="roundRect">
            <a:avLst/>
          </a:prstGeom>
          <a:solidFill>
            <a:schemeClr val="accent3">
              <a:alpha val="50000"/>
            </a:schemeClr>
          </a:solidFill>
          <a:ln>
            <a:solidFill>
              <a:schemeClr val="tx2"/>
            </a:solidFill>
          </a:ln>
        </p:spPr>
        <p:txBody>
          <a:bodyPr anchor="ctr" anchorCtr="0">
            <a:noAutofit/>
          </a:bodyPr>
          <a:lstStyle>
            <a:lvl1pPr marL="0" indent="0" algn="ctr">
              <a:buNone/>
              <a:defRPr sz="1400" i="1">
                <a:solidFill>
                  <a:schemeClr val="bg1"/>
                </a:solidFill>
              </a:defRPr>
            </a:lvl1pPr>
          </a:lstStyle>
          <a:p>
            <a:r>
              <a:rPr lang="en-US" dirty="0"/>
              <a:t>Competitor </a:t>
            </a:r>
            <a:r>
              <a:rPr lang="ru-RU" dirty="0"/>
              <a:t>4</a:t>
            </a:r>
            <a:endParaRPr lang="en-US" dirty="0"/>
          </a:p>
          <a:p>
            <a:r>
              <a:rPr lang="en-US" dirty="0"/>
              <a:t>Logo</a:t>
            </a:r>
            <a:r>
              <a:rPr lang="ru-RU" dirty="0"/>
              <a:t>я</a:t>
            </a:r>
          </a:p>
        </p:txBody>
      </p:sp>
      <p:sp>
        <p:nvSpPr>
          <p:cNvPr id="21" name="Picture Placeholder 11" descr="Competitors logos quadrant">
            <a:extLst>
              <a:ext uri="{FF2B5EF4-FFF2-40B4-BE49-F238E27FC236}">
                <a16:creationId xmlns:a16="http://schemas.microsoft.com/office/drawing/2014/main" id="{75396269-14C7-4297-BE40-EB61A04CF4C8}"/>
              </a:ext>
            </a:extLst>
          </p:cNvPr>
          <p:cNvSpPr>
            <a:spLocks noGrp="1"/>
          </p:cNvSpPr>
          <p:nvPr>
            <p:ph type="pic" sz="quarter" idx="43" hasCustomPrompt="1"/>
          </p:nvPr>
        </p:nvSpPr>
        <p:spPr>
          <a:xfrm>
            <a:off x="6455537" y="4853700"/>
            <a:ext cx="1772153" cy="777240"/>
          </a:xfrm>
          <a:prstGeom prst="roundRect">
            <a:avLst/>
          </a:prstGeom>
          <a:solidFill>
            <a:schemeClr val="accent3">
              <a:alpha val="50000"/>
            </a:schemeClr>
          </a:solidFill>
          <a:ln>
            <a:solidFill>
              <a:schemeClr val="tx2"/>
            </a:solidFill>
          </a:ln>
        </p:spPr>
        <p:txBody>
          <a:bodyPr anchor="ctr" anchorCtr="0">
            <a:noAutofit/>
          </a:bodyPr>
          <a:lstStyle>
            <a:lvl1pPr marL="0" indent="0" algn="ctr">
              <a:buNone/>
              <a:defRPr sz="1400" i="1">
                <a:solidFill>
                  <a:schemeClr val="bg1"/>
                </a:solidFill>
              </a:defRPr>
            </a:lvl1pPr>
          </a:lstStyle>
          <a:p>
            <a:r>
              <a:rPr lang="en-US" dirty="0"/>
              <a:t>Competitor </a:t>
            </a:r>
            <a:r>
              <a:rPr lang="ru-RU" dirty="0"/>
              <a:t>5</a:t>
            </a:r>
            <a:endParaRPr lang="en-US" dirty="0"/>
          </a:p>
          <a:p>
            <a:r>
              <a:rPr lang="en-US" dirty="0"/>
              <a:t>Logo</a:t>
            </a:r>
            <a:endParaRPr lang="ru-RU" dirty="0"/>
          </a:p>
        </p:txBody>
      </p:sp>
      <p:sp>
        <p:nvSpPr>
          <p:cNvPr id="22" name="Picture Placeholder 11" descr="Competitors logos quadrant">
            <a:extLst>
              <a:ext uri="{FF2B5EF4-FFF2-40B4-BE49-F238E27FC236}">
                <a16:creationId xmlns:a16="http://schemas.microsoft.com/office/drawing/2014/main" id="{A9EC32D0-3CC5-4D03-90E1-35DD544F353D}"/>
              </a:ext>
            </a:extLst>
          </p:cNvPr>
          <p:cNvSpPr>
            <a:spLocks noGrp="1"/>
          </p:cNvSpPr>
          <p:nvPr>
            <p:ph type="pic" sz="quarter" idx="44" hasCustomPrompt="1"/>
          </p:nvPr>
        </p:nvSpPr>
        <p:spPr>
          <a:xfrm>
            <a:off x="8965413" y="4121940"/>
            <a:ext cx="1772153" cy="777240"/>
          </a:xfrm>
          <a:prstGeom prst="roundRect">
            <a:avLst/>
          </a:prstGeom>
          <a:solidFill>
            <a:schemeClr val="accent3">
              <a:alpha val="50000"/>
            </a:schemeClr>
          </a:solidFill>
          <a:ln>
            <a:solidFill>
              <a:schemeClr val="tx2"/>
            </a:solidFill>
          </a:ln>
        </p:spPr>
        <p:txBody>
          <a:bodyPr anchor="ctr" anchorCtr="0">
            <a:noAutofit/>
          </a:bodyPr>
          <a:lstStyle>
            <a:lvl1pPr marL="0" indent="0" algn="ctr">
              <a:buNone/>
              <a:defRPr sz="1400" i="1">
                <a:solidFill>
                  <a:schemeClr val="bg1"/>
                </a:solidFill>
              </a:defRPr>
            </a:lvl1pPr>
          </a:lstStyle>
          <a:p>
            <a:r>
              <a:rPr lang="en-US" dirty="0"/>
              <a:t>Competitor </a:t>
            </a:r>
            <a:r>
              <a:rPr lang="ru-RU" dirty="0"/>
              <a:t>6</a:t>
            </a:r>
            <a:endParaRPr lang="en-US" dirty="0"/>
          </a:p>
          <a:p>
            <a:r>
              <a:rPr lang="en-US" dirty="0"/>
              <a:t>Logo</a:t>
            </a:r>
            <a:endParaRPr lang="ru-RU" dirty="0"/>
          </a:p>
        </p:txBody>
      </p:sp>
      <p:sp>
        <p:nvSpPr>
          <p:cNvPr id="23" name="Text Placeholder 7">
            <a:extLst>
              <a:ext uri="{FF2B5EF4-FFF2-40B4-BE49-F238E27FC236}">
                <a16:creationId xmlns:a16="http://schemas.microsoft.com/office/drawing/2014/main" id="{C9793465-C4F7-40FC-AEF8-5F868E36ECA3}"/>
              </a:ext>
            </a:extLst>
          </p:cNvPr>
          <p:cNvSpPr>
            <a:spLocks noGrp="1"/>
          </p:cNvSpPr>
          <p:nvPr>
            <p:ph type="body" sz="quarter" idx="46" hasCustomPrompt="1"/>
          </p:nvPr>
        </p:nvSpPr>
        <p:spPr>
          <a:xfrm>
            <a:off x="788628" y="3574970"/>
            <a:ext cx="2741612" cy="248888"/>
          </a:xfrm>
        </p:spPr>
        <p:txBody>
          <a:bodyPr>
            <a:noAutofit/>
          </a:bodyPr>
          <a:lstStyle>
            <a:lvl1pPr marL="0" indent="0">
              <a:buNone/>
              <a:defRPr sz="1400" b="0">
                <a:solidFill>
                  <a:schemeClr val="tx2"/>
                </a:solidFill>
              </a:defRPr>
            </a:lvl1pPr>
            <a:lvl2pPr marL="457200" indent="0">
              <a:buNone/>
              <a:defRPr sz="1200" b="1"/>
            </a:lvl2pPr>
            <a:lvl3pPr>
              <a:defRPr sz="1200" b="1"/>
            </a:lvl3pPr>
            <a:lvl4pPr>
              <a:defRPr sz="1200" b="1"/>
            </a:lvl4pPr>
            <a:lvl5pPr>
              <a:defRPr sz="1200" b="1"/>
            </a:lvl5pPr>
          </a:lstStyle>
          <a:p>
            <a:pPr lvl="0"/>
            <a:r>
              <a:rPr lang="en-US" dirty="0"/>
              <a:t>More expensive</a:t>
            </a:r>
          </a:p>
        </p:txBody>
      </p:sp>
      <p:sp>
        <p:nvSpPr>
          <p:cNvPr id="24" name="Text Placeholder 7">
            <a:extLst>
              <a:ext uri="{FF2B5EF4-FFF2-40B4-BE49-F238E27FC236}">
                <a16:creationId xmlns:a16="http://schemas.microsoft.com/office/drawing/2014/main" id="{9E34E738-15BA-4311-BA02-5FDA3723F49F}"/>
              </a:ext>
            </a:extLst>
          </p:cNvPr>
          <p:cNvSpPr>
            <a:spLocks noGrp="1"/>
          </p:cNvSpPr>
          <p:nvPr>
            <p:ph type="body" sz="quarter" idx="47" hasCustomPrompt="1"/>
          </p:nvPr>
        </p:nvSpPr>
        <p:spPr>
          <a:xfrm>
            <a:off x="8730592" y="3574970"/>
            <a:ext cx="2741612" cy="248888"/>
          </a:xfrm>
        </p:spPr>
        <p:txBody>
          <a:bodyPr>
            <a:noAutofit/>
          </a:bodyPr>
          <a:lstStyle>
            <a:lvl1pPr marL="0" indent="0" algn="r">
              <a:buNone/>
              <a:defRPr sz="1400" b="0">
                <a:solidFill>
                  <a:schemeClr val="tx2"/>
                </a:solidFill>
              </a:defRPr>
            </a:lvl1pPr>
            <a:lvl2pPr marL="457200" indent="0">
              <a:buNone/>
              <a:defRPr sz="1200" b="1"/>
            </a:lvl2pPr>
            <a:lvl3pPr>
              <a:defRPr sz="1200" b="1"/>
            </a:lvl3pPr>
            <a:lvl4pPr>
              <a:defRPr sz="1200" b="1"/>
            </a:lvl4pPr>
            <a:lvl5pPr>
              <a:defRPr sz="1200" b="1"/>
            </a:lvl5pPr>
          </a:lstStyle>
          <a:p>
            <a:pPr lvl="0"/>
            <a:r>
              <a:rPr lang="en-US" dirty="0"/>
              <a:t>Less expensive</a:t>
            </a:r>
          </a:p>
        </p:txBody>
      </p:sp>
      <p:sp>
        <p:nvSpPr>
          <p:cNvPr id="27" name="Text Placeholder 7">
            <a:extLst>
              <a:ext uri="{FF2B5EF4-FFF2-40B4-BE49-F238E27FC236}">
                <a16:creationId xmlns:a16="http://schemas.microsoft.com/office/drawing/2014/main" id="{43026573-79FA-414F-85CC-BB2AFC84C272}"/>
              </a:ext>
            </a:extLst>
          </p:cNvPr>
          <p:cNvSpPr>
            <a:spLocks noGrp="1"/>
          </p:cNvSpPr>
          <p:nvPr>
            <p:ph type="body" sz="quarter" idx="48" hasCustomPrompt="1"/>
          </p:nvPr>
        </p:nvSpPr>
        <p:spPr>
          <a:xfrm>
            <a:off x="4641450" y="6142762"/>
            <a:ext cx="2741612" cy="248888"/>
          </a:xfrm>
        </p:spPr>
        <p:txBody>
          <a:bodyPr>
            <a:noAutofit/>
          </a:bodyPr>
          <a:lstStyle>
            <a:lvl1pPr marL="0" indent="0" algn="ctr">
              <a:buNone/>
              <a:defRPr sz="1400" b="0">
                <a:solidFill>
                  <a:schemeClr val="tx2"/>
                </a:solidFill>
              </a:defRPr>
            </a:lvl1pPr>
            <a:lvl2pPr marL="457200" indent="0">
              <a:buNone/>
              <a:defRPr sz="1200" b="1"/>
            </a:lvl2pPr>
            <a:lvl3pPr>
              <a:defRPr sz="1200" b="1"/>
            </a:lvl3pPr>
            <a:lvl4pPr>
              <a:defRPr sz="1200" b="1"/>
            </a:lvl4pPr>
            <a:lvl5pPr>
              <a:defRPr sz="1200" b="1"/>
            </a:lvl5pPr>
          </a:lstStyle>
          <a:p>
            <a:pPr lvl="0"/>
            <a:r>
              <a:rPr lang="en-US" dirty="0"/>
              <a:t>Less convenient</a:t>
            </a:r>
          </a:p>
        </p:txBody>
      </p:sp>
      <p:sp>
        <p:nvSpPr>
          <p:cNvPr id="28" name="Text Placeholder 7">
            <a:extLst>
              <a:ext uri="{FF2B5EF4-FFF2-40B4-BE49-F238E27FC236}">
                <a16:creationId xmlns:a16="http://schemas.microsoft.com/office/drawing/2014/main" id="{354AC58C-2EFE-42E3-B1C3-3A3F7161FC04}"/>
              </a:ext>
            </a:extLst>
          </p:cNvPr>
          <p:cNvSpPr>
            <a:spLocks noGrp="1"/>
          </p:cNvSpPr>
          <p:nvPr>
            <p:ph type="body" sz="quarter" idx="49" hasCustomPrompt="1"/>
          </p:nvPr>
        </p:nvSpPr>
        <p:spPr>
          <a:xfrm>
            <a:off x="4641450" y="1764281"/>
            <a:ext cx="2741612" cy="248888"/>
          </a:xfrm>
        </p:spPr>
        <p:txBody>
          <a:bodyPr>
            <a:noAutofit/>
          </a:bodyPr>
          <a:lstStyle>
            <a:lvl1pPr marL="0" indent="0" algn="ctr">
              <a:buNone/>
              <a:defRPr sz="1400" b="0">
                <a:solidFill>
                  <a:schemeClr val="tx2"/>
                </a:solidFill>
              </a:defRPr>
            </a:lvl1pPr>
            <a:lvl2pPr marL="457200" indent="0">
              <a:buNone/>
              <a:defRPr sz="1200" b="1"/>
            </a:lvl2pPr>
            <a:lvl3pPr>
              <a:defRPr sz="1200" b="1"/>
            </a:lvl3pPr>
            <a:lvl4pPr>
              <a:defRPr sz="1200" b="1"/>
            </a:lvl4pPr>
            <a:lvl5pPr>
              <a:defRPr sz="1200" b="1"/>
            </a:lvl5pPr>
          </a:lstStyle>
          <a:p>
            <a:pPr lvl="0"/>
            <a:r>
              <a:rPr lang="en-US" dirty="0"/>
              <a:t>More convenient</a:t>
            </a:r>
          </a:p>
        </p:txBody>
      </p:sp>
      <p:cxnSp>
        <p:nvCxnSpPr>
          <p:cNvPr id="9" name="Straight Arrow Connector 8">
            <a:extLst>
              <a:ext uri="{FF2B5EF4-FFF2-40B4-BE49-F238E27FC236}">
                <a16:creationId xmlns:a16="http://schemas.microsoft.com/office/drawing/2014/main" id="{E3842B13-E900-4B2B-AB93-A64B64227466}"/>
              </a:ext>
            </a:extLst>
          </p:cNvPr>
          <p:cNvCxnSpPr/>
          <p:nvPr userDrawn="1"/>
        </p:nvCxnSpPr>
        <p:spPr>
          <a:xfrm>
            <a:off x="872933" y="3548268"/>
            <a:ext cx="10470378" cy="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F45D1A3-05DF-4B1E-9C02-6D8A69BE2011}"/>
              </a:ext>
            </a:extLst>
          </p:cNvPr>
          <p:cNvCxnSpPr>
            <a:cxnSpLocks/>
          </p:cNvCxnSpPr>
          <p:nvPr userDrawn="1"/>
        </p:nvCxnSpPr>
        <p:spPr>
          <a:xfrm rot="16200000">
            <a:off x="4098036" y="4142692"/>
            <a:ext cx="3995928" cy="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1" name="Picture Placeholder 11">
            <a:extLst>
              <a:ext uri="{FF2B5EF4-FFF2-40B4-BE49-F238E27FC236}">
                <a16:creationId xmlns:a16="http://schemas.microsoft.com/office/drawing/2014/main" id="{CC01BAE8-6C4C-4DBC-AFB4-6B3BCF8D0714}"/>
              </a:ext>
            </a:extLst>
          </p:cNvPr>
          <p:cNvSpPr>
            <a:spLocks noGrp="1"/>
          </p:cNvSpPr>
          <p:nvPr>
            <p:ph type="pic" sz="quarter" idx="50"/>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smtClean="0"/>
              <a:t>Click icon to add picture</a:t>
            </a:r>
            <a:endParaRPr lang="ru-RU" dirty="0"/>
          </a:p>
        </p:txBody>
      </p:sp>
    </p:spTree>
    <p:extLst>
      <p:ext uri="{BB962C8B-B14F-4D97-AF65-F5344CB8AC3E}">
        <p14:creationId xmlns:p14="http://schemas.microsoft.com/office/powerpoint/2010/main" val="188288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ntent and Caption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9" name="Rectangle 28">
            <a:extLst>
              <a:ext uri="{FF2B5EF4-FFF2-40B4-BE49-F238E27FC236}">
                <a16:creationId xmlns:a16="http://schemas.microsoft.com/office/drawing/2014/main" id="{AF48E4FA-B29A-4342-834B-094336E65A24}"/>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3044952"/>
            <a:ext cx="12192000" cy="3813048"/>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949850"/>
            <a:ext cx="6862011" cy="552848"/>
          </a:xfrm>
        </p:spPr>
        <p:txBody>
          <a:bodyPr lIns="0" tIns="0" rIns="0" bIns="0" anchor="b" anchorCtr="0"/>
          <a:lstStyle/>
          <a:p>
            <a:r>
              <a:rPr lang="en-US" smtClean="0"/>
              <a:t>Click to edit Master title style</a:t>
            </a:r>
            <a:endParaRPr lang="ru-RU" dirty="0"/>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smtClean="0"/>
              <a:t>2/4/2020</a:t>
            </a:fld>
            <a:endParaRPr lang="ru-RU"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15" name="Text Placeholder 2">
            <a:extLst>
              <a:ext uri="{FF2B5EF4-FFF2-40B4-BE49-F238E27FC236}">
                <a16:creationId xmlns:a16="http://schemas.microsoft.com/office/drawing/2014/main" id="{FC1C00E5-E205-47D3-ACCC-BA3FDBF71013}"/>
              </a:ext>
            </a:extLst>
          </p:cNvPr>
          <p:cNvSpPr>
            <a:spLocks noGrp="1"/>
          </p:cNvSpPr>
          <p:nvPr>
            <p:ph type="body" idx="41" hasCustomPrompt="1"/>
          </p:nvPr>
        </p:nvSpPr>
        <p:spPr>
          <a:xfrm>
            <a:off x="1053452" y="2435210"/>
            <a:ext cx="2769902" cy="334918"/>
          </a:xfrm>
        </p:spPr>
        <p:txBody>
          <a:bodyPr lIns="0" tIns="0" rIns="0" bIns="0" anchor="b">
            <a:normAutofit/>
          </a:bodyPr>
          <a:lstStyle>
            <a:lvl1pPr marL="0" inden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16" name="Text Placeholder 11">
            <a:extLst>
              <a:ext uri="{FF2B5EF4-FFF2-40B4-BE49-F238E27FC236}">
                <a16:creationId xmlns:a16="http://schemas.microsoft.com/office/drawing/2014/main" id="{CC501F77-56D4-49F2-9772-EE01ACF5274B}"/>
              </a:ext>
            </a:extLst>
          </p:cNvPr>
          <p:cNvSpPr>
            <a:spLocks noGrp="1"/>
          </p:cNvSpPr>
          <p:nvPr>
            <p:ph type="body" sz="quarter" idx="42"/>
          </p:nvPr>
        </p:nvSpPr>
        <p:spPr>
          <a:xfrm>
            <a:off x="1053452" y="2784018"/>
            <a:ext cx="2769902" cy="214088"/>
          </a:xfrm>
        </p:spPr>
        <p:txBody>
          <a:bodyPr lIns="0" tIns="0" rIns="0" bIns="0">
            <a:normAutofit/>
          </a:bodyPr>
          <a:lstStyle>
            <a:lvl1pPr marL="0" indent="0">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536828"/>
            <a:ext cx="10515600" cy="750626"/>
          </a:xfrm>
        </p:spPr>
        <p:txBody>
          <a:bodyPr lIns="36000" tIns="0" rIns="0" bIns="0">
            <a:normAutofit/>
          </a:bodyPr>
          <a:lstStyle>
            <a:lvl1pPr marL="0" indent="0">
              <a:buClr>
                <a:schemeClr val="tx2"/>
              </a:buClr>
              <a:buSzPct val="125000"/>
              <a:buFont typeface="Wingdings" panose="05000000000000000000" pitchFamily="2" charset="2"/>
              <a:buNone/>
              <a:defRPr sz="180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8" name="Rectangle: Rounded Corners 7">
            <a:extLst>
              <a:ext uri="{FF2B5EF4-FFF2-40B4-BE49-F238E27FC236}">
                <a16:creationId xmlns:a16="http://schemas.microsoft.com/office/drawing/2014/main" id="{B8BEE5DC-84EC-43EB-9CD1-9837D8A4F67C}"/>
              </a:ext>
            </a:extLst>
          </p:cNvPr>
          <p:cNvSpPr/>
          <p:nvPr userDrawn="1"/>
        </p:nvSpPr>
        <p:spPr>
          <a:xfrm>
            <a:off x="834925" y="2312229"/>
            <a:ext cx="3139490" cy="3529584"/>
          </a:xfrm>
          <a:custGeom>
            <a:avLst/>
            <a:gdLst>
              <a:gd name="connsiteX0" fmla="*/ 0 w 3136392"/>
              <a:gd name="connsiteY0" fmla="*/ 522742 h 3529584"/>
              <a:gd name="connsiteX1" fmla="*/ 522742 w 3136392"/>
              <a:gd name="connsiteY1" fmla="*/ 0 h 3529584"/>
              <a:gd name="connsiteX2" fmla="*/ 2613650 w 3136392"/>
              <a:gd name="connsiteY2" fmla="*/ 0 h 3529584"/>
              <a:gd name="connsiteX3" fmla="*/ 3136392 w 3136392"/>
              <a:gd name="connsiteY3" fmla="*/ 522742 h 3529584"/>
              <a:gd name="connsiteX4" fmla="*/ 3136392 w 3136392"/>
              <a:gd name="connsiteY4" fmla="*/ 3006842 h 3529584"/>
              <a:gd name="connsiteX5" fmla="*/ 2613650 w 3136392"/>
              <a:gd name="connsiteY5" fmla="*/ 3529584 h 3529584"/>
              <a:gd name="connsiteX6" fmla="*/ 522742 w 3136392"/>
              <a:gd name="connsiteY6" fmla="*/ 3529584 h 3529584"/>
              <a:gd name="connsiteX7" fmla="*/ 0 w 3136392"/>
              <a:gd name="connsiteY7" fmla="*/ 3006842 h 3529584"/>
              <a:gd name="connsiteX8" fmla="*/ 0 w 3136392"/>
              <a:gd name="connsiteY8" fmla="*/ 522742 h 3529584"/>
              <a:gd name="connsiteX0" fmla="*/ 0 w 3136404"/>
              <a:gd name="connsiteY0" fmla="*/ 522742 h 3529584"/>
              <a:gd name="connsiteX1" fmla="*/ 522742 w 3136404"/>
              <a:gd name="connsiteY1" fmla="*/ 0 h 3529584"/>
              <a:gd name="connsiteX2" fmla="*/ 2854281 w 3136404"/>
              <a:gd name="connsiteY2" fmla="*/ 0 h 3529584"/>
              <a:gd name="connsiteX3" fmla="*/ 3136392 w 3136404"/>
              <a:gd name="connsiteY3" fmla="*/ 522742 h 3529584"/>
              <a:gd name="connsiteX4" fmla="*/ 3136392 w 3136404"/>
              <a:gd name="connsiteY4" fmla="*/ 3006842 h 3529584"/>
              <a:gd name="connsiteX5" fmla="*/ 2613650 w 3136404"/>
              <a:gd name="connsiteY5" fmla="*/ 3529584 h 3529584"/>
              <a:gd name="connsiteX6" fmla="*/ 522742 w 3136404"/>
              <a:gd name="connsiteY6" fmla="*/ 3529584 h 3529584"/>
              <a:gd name="connsiteX7" fmla="*/ 0 w 3136404"/>
              <a:gd name="connsiteY7" fmla="*/ 3006842 h 3529584"/>
              <a:gd name="connsiteX8" fmla="*/ 0 w 3136404"/>
              <a:gd name="connsiteY8" fmla="*/ 522742 h 3529584"/>
              <a:gd name="connsiteX0" fmla="*/ 0 w 3137803"/>
              <a:gd name="connsiteY0" fmla="*/ 522742 h 3529584"/>
              <a:gd name="connsiteX1" fmla="*/ 522742 w 3137803"/>
              <a:gd name="connsiteY1" fmla="*/ 0 h 3529584"/>
              <a:gd name="connsiteX2" fmla="*/ 2883464 w 3137803"/>
              <a:gd name="connsiteY2" fmla="*/ 0 h 3529584"/>
              <a:gd name="connsiteX3" fmla="*/ 3136392 w 3137803"/>
              <a:gd name="connsiteY3" fmla="*/ 522742 h 3529584"/>
              <a:gd name="connsiteX4" fmla="*/ 3136392 w 3137803"/>
              <a:gd name="connsiteY4" fmla="*/ 3006842 h 3529584"/>
              <a:gd name="connsiteX5" fmla="*/ 2613650 w 3137803"/>
              <a:gd name="connsiteY5" fmla="*/ 3529584 h 3529584"/>
              <a:gd name="connsiteX6" fmla="*/ 522742 w 3137803"/>
              <a:gd name="connsiteY6" fmla="*/ 3529584 h 3529584"/>
              <a:gd name="connsiteX7" fmla="*/ 0 w 3137803"/>
              <a:gd name="connsiteY7" fmla="*/ 3006842 h 3529584"/>
              <a:gd name="connsiteX8" fmla="*/ 0 w 3137803"/>
              <a:gd name="connsiteY8" fmla="*/ 522742 h 3529584"/>
              <a:gd name="connsiteX0" fmla="*/ 1687 w 3139490"/>
              <a:gd name="connsiteY0" fmla="*/ 522742 h 3529584"/>
              <a:gd name="connsiteX1" fmla="*/ 252055 w 3139490"/>
              <a:gd name="connsiteY1" fmla="*/ 0 h 3529584"/>
              <a:gd name="connsiteX2" fmla="*/ 2885151 w 3139490"/>
              <a:gd name="connsiteY2" fmla="*/ 0 h 3529584"/>
              <a:gd name="connsiteX3" fmla="*/ 3138079 w 3139490"/>
              <a:gd name="connsiteY3" fmla="*/ 522742 h 3529584"/>
              <a:gd name="connsiteX4" fmla="*/ 3138079 w 3139490"/>
              <a:gd name="connsiteY4" fmla="*/ 3006842 h 3529584"/>
              <a:gd name="connsiteX5" fmla="*/ 2615337 w 3139490"/>
              <a:gd name="connsiteY5" fmla="*/ 3529584 h 3529584"/>
              <a:gd name="connsiteX6" fmla="*/ 524429 w 3139490"/>
              <a:gd name="connsiteY6" fmla="*/ 3529584 h 3529584"/>
              <a:gd name="connsiteX7" fmla="*/ 1687 w 3139490"/>
              <a:gd name="connsiteY7" fmla="*/ 3006842 h 3529584"/>
              <a:gd name="connsiteX8" fmla="*/ 1687 w 3139490"/>
              <a:gd name="connsiteY8" fmla="*/ 522742 h 3529584"/>
              <a:gd name="connsiteX0" fmla="*/ 1687 w 3139490"/>
              <a:gd name="connsiteY0" fmla="*/ 522742 h 3529584"/>
              <a:gd name="connsiteX1" fmla="*/ 252055 w 3139490"/>
              <a:gd name="connsiteY1" fmla="*/ 0 h 3529584"/>
              <a:gd name="connsiteX2" fmla="*/ 2885151 w 3139490"/>
              <a:gd name="connsiteY2" fmla="*/ 0 h 3529584"/>
              <a:gd name="connsiteX3" fmla="*/ 3138079 w 3139490"/>
              <a:gd name="connsiteY3" fmla="*/ 522742 h 3529584"/>
              <a:gd name="connsiteX4" fmla="*/ 3138079 w 3139490"/>
              <a:gd name="connsiteY4" fmla="*/ 3006842 h 3529584"/>
              <a:gd name="connsiteX5" fmla="*/ 2615337 w 3139490"/>
              <a:gd name="connsiteY5" fmla="*/ 3529584 h 3529584"/>
              <a:gd name="connsiteX6" fmla="*/ 329876 w 3139490"/>
              <a:gd name="connsiteY6" fmla="*/ 3529584 h 3529584"/>
              <a:gd name="connsiteX7" fmla="*/ 1687 w 3139490"/>
              <a:gd name="connsiteY7" fmla="*/ 3006842 h 3529584"/>
              <a:gd name="connsiteX8" fmla="*/ 1687 w 3139490"/>
              <a:gd name="connsiteY8" fmla="*/ 522742 h 3529584"/>
              <a:gd name="connsiteX0" fmla="*/ 1687 w 3139490"/>
              <a:gd name="connsiteY0" fmla="*/ 522742 h 3529584"/>
              <a:gd name="connsiteX1" fmla="*/ 252055 w 3139490"/>
              <a:gd name="connsiteY1" fmla="*/ 0 h 3529584"/>
              <a:gd name="connsiteX2" fmla="*/ 2885151 w 3139490"/>
              <a:gd name="connsiteY2" fmla="*/ 0 h 3529584"/>
              <a:gd name="connsiteX3" fmla="*/ 3138079 w 3139490"/>
              <a:gd name="connsiteY3" fmla="*/ 522742 h 3529584"/>
              <a:gd name="connsiteX4" fmla="*/ 3138079 w 3139490"/>
              <a:gd name="connsiteY4" fmla="*/ 3006842 h 3529584"/>
              <a:gd name="connsiteX5" fmla="*/ 2848801 w 3139490"/>
              <a:gd name="connsiteY5" fmla="*/ 3529584 h 3529584"/>
              <a:gd name="connsiteX6" fmla="*/ 329876 w 3139490"/>
              <a:gd name="connsiteY6" fmla="*/ 3529584 h 3529584"/>
              <a:gd name="connsiteX7" fmla="*/ 1687 w 3139490"/>
              <a:gd name="connsiteY7" fmla="*/ 3006842 h 3529584"/>
              <a:gd name="connsiteX8" fmla="*/ 1687 w 3139490"/>
              <a:gd name="connsiteY8" fmla="*/ 522742 h 352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9490" h="3529584">
                <a:moveTo>
                  <a:pt x="1687" y="522742"/>
                </a:moveTo>
                <a:cubicBezTo>
                  <a:pt x="1687" y="234040"/>
                  <a:pt x="-36647" y="0"/>
                  <a:pt x="252055" y="0"/>
                </a:cubicBezTo>
                <a:lnTo>
                  <a:pt x="2885151" y="0"/>
                </a:lnTo>
                <a:cubicBezTo>
                  <a:pt x="3173853" y="0"/>
                  <a:pt x="3138079" y="234040"/>
                  <a:pt x="3138079" y="522742"/>
                </a:cubicBezTo>
                <a:lnTo>
                  <a:pt x="3138079" y="3006842"/>
                </a:lnTo>
                <a:cubicBezTo>
                  <a:pt x="3138079" y="3295544"/>
                  <a:pt x="3137503" y="3529584"/>
                  <a:pt x="2848801" y="3529584"/>
                </a:cubicBezTo>
                <a:lnTo>
                  <a:pt x="329876" y="3529584"/>
                </a:lnTo>
                <a:cubicBezTo>
                  <a:pt x="41174" y="3529584"/>
                  <a:pt x="1687" y="3295544"/>
                  <a:pt x="1687" y="3006842"/>
                </a:cubicBezTo>
                <a:lnTo>
                  <a:pt x="1687" y="522742"/>
                </a:lnTo>
                <a:close/>
              </a:path>
            </a:pathLst>
          </a:custGeom>
          <a:noFill/>
          <a:ln>
            <a:solidFill>
              <a:srgbClr val="D14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Text Placeholder 11">
            <a:extLst>
              <a:ext uri="{FF2B5EF4-FFF2-40B4-BE49-F238E27FC236}">
                <a16:creationId xmlns:a16="http://schemas.microsoft.com/office/drawing/2014/main" id="{3B7E67C7-1C94-4372-81CF-D888A17E9E66}"/>
              </a:ext>
            </a:extLst>
          </p:cNvPr>
          <p:cNvSpPr>
            <a:spLocks noGrp="1"/>
          </p:cNvSpPr>
          <p:nvPr>
            <p:ph type="body" sz="quarter" idx="48"/>
          </p:nvPr>
        </p:nvSpPr>
        <p:spPr>
          <a:xfrm>
            <a:off x="1053452" y="3276621"/>
            <a:ext cx="2769902" cy="2361398"/>
          </a:xfrm>
        </p:spPr>
        <p:txBody>
          <a:bodyPr lIns="0" tIns="0" rIns="0" bIns="0">
            <a:normAutofit/>
          </a:bodyPr>
          <a:lstStyle>
            <a:lvl1pPr marL="216000" indent="-216000">
              <a:lnSpc>
                <a:spcPct val="100000"/>
              </a:lnSpc>
              <a:spcBef>
                <a:spcPts val="600"/>
              </a:spcBef>
              <a:buClr>
                <a:schemeClr val="bg1">
                  <a:lumMod val="50000"/>
                </a:schemeClr>
              </a:buClr>
              <a:buSzPct val="125000"/>
              <a:buFont typeface="Arial" panose="020B0604020202020204" pitchFamily="34" charset="0"/>
              <a:buChar char="•"/>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18" name="Text Placeholder 2">
            <a:extLst>
              <a:ext uri="{FF2B5EF4-FFF2-40B4-BE49-F238E27FC236}">
                <a16:creationId xmlns:a16="http://schemas.microsoft.com/office/drawing/2014/main" id="{E1FD2E8C-BDB7-4C4A-B56C-7F3091987DAE}"/>
              </a:ext>
            </a:extLst>
          </p:cNvPr>
          <p:cNvSpPr>
            <a:spLocks noGrp="1"/>
          </p:cNvSpPr>
          <p:nvPr>
            <p:ph type="body" idx="49" hasCustomPrompt="1"/>
          </p:nvPr>
        </p:nvSpPr>
        <p:spPr>
          <a:xfrm>
            <a:off x="8431250" y="2435210"/>
            <a:ext cx="2769902" cy="334918"/>
          </a:xfrm>
        </p:spPr>
        <p:txBody>
          <a:bodyPr lIns="0" tIns="0" rIns="0" bIns="0" anchor="b">
            <a:normAutofit/>
          </a:bodyPr>
          <a:lstStyle>
            <a:lvl1pPr marL="0" inden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20" name="Text Placeholder 11">
            <a:extLst>
              <a:ext uri="{FF2B5EF4-FFF2-40B4-BE49-F238E27FC236}">
                <a16:creationId xmlns:a16="http://schemas.microsoft.com/office/drawing/2014/main" id="{04038B74-8E2F-43C0-914C-E2BF16883566}"/>
              </a:ext>
            </a:extLst>
          </p:cNvPr>
          <p:cNvSpPr>
            <a:spLocks noGrp="1"/>
          </p:cNvSpPr>
          <p:nvPr>
            <p:ph type="body" sz="quarter" idx="50"/>
          </p:nvPr>
        </p:nvSpPr>
        <p:spPr>
          <a:xfrm>
            <a:off x="8431250" y="2784018"/>
            <a:ext cx="2769902" cy="214088"/>
          </a:xfrm>
        </p:spPr>
        <p:txBody>
          <a:bodyPr lIns="0" tIns="0" rIns="0" bIns="0">
            <a:normAutofit/>
          </a:bodyPr>
          <a:lstStyle>
            <a:lvl1pPr marL="0" indent="0">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21" name="Rectangle: Rounded Corners 7">
            <a:extLst>
              <a:ext uri="{FF2B5EF4-FFF2-40B4-BE49-F238E27FC236}">
                <a16:creationId xmlns:a16="http://schemas.microsoft.com/office/drawing/2014/main" id="{50BFB1A6-61C6-40D0-A6EC-86ECD5632A5C}"/>
              </a:ext>
            </a:extLst>
          </p:cNvPr>
          <p:cNvSpPr/>
          <p:nvPr userDrawn="1"/>
        </p:nvSpPr>
        <p:spPr>
          <a:xfrm>
            <a:off x="8212723" y="2312229"/>
            <a:ext cx="3139490" cy="3529584"/>
          </a:xfrm>
          <a:custGeom>
            <a:avLst/>
            <a:gdLst>
              <a:gd name="connsiteX0" fmla="*/ 0 w 3136392"/>
              <a:gd name="connsiteY0" fmla="*/ 522742 h 3529584"/>
              <a:gd name="connsiteX1" fmla="*/ 522742 w 3136392"/>
              <a:gd name="connsiteY1" fmla="*/ 0 h 3529584"/>
              <a:gd name="connsiteX2" fmla="*/ 2613650 w 3136392"/>
              <a:gd name="connsiteY2" fmla="*/ 0 h 3529584"/>
              <a:gd name="connsiteX3" fmla="*/ 3136392 w 3136392"/>
              <a:gd name="connsiteY3" fmla="*/ 522742 h 3529584"/>
              <a:gd name="connsiteX4" fmla="*/ 3136392 w 3136392"/>
              <a:gd name="connsiteY4" fmla="*/ 3006842 h 3529584"/>
              <a:gd name="connsiteX5" fmla="*/ 2613650 w 3136392"/>
              <a:gd name="connsiteY5" fmla="*/ 3529584 h 3529584"/>
              <a:gd name="connsiteX6" fmla="*/ 522742 w 3136392"/>
              <a:gd name="connsiteY6" fmla="*/ 3529584 h 3529584"/>
              <a:gd name="connsiteX7" fmla="*/ 0 w 3136392"/>
              <a:gd name="connsiteY7" fmla="*/ 3006842 h 3529584"/>
              <a:gd name="connsiteX8" fmla="*/ 0 w 3136392"/>
              <a:gd name="connsiteY8" fmla="*/ 522742 h 3529584"/>
              <a:gd name="connsiteX0" fmla="*/ 0 w 3136404"/>
              <a:gd name="connsiteY0" fmla="*/ 522742 h 3529584"/>
              <a:gd name="connsiteX1" fmla="*/ 522742 w 3136404"/>
              <a:gd name="connsiteY1" fmla="*/ 0 h 3529584"/>
              <a:gd name="connsiteX2" fmla="*/ 2854281 w 3136404"/>
              <a:gd name="connsiteY2" fmla="*/ 0 h 3529584"/>
              <a:gd name="connsiteX3" fmla="*/ 3136392 w 3136404"/>
              <a:gd name="connsiteY3" fmla="*/ 522742 h 3529584"/>
              <a:gd name="connsiteX4" fmla="*/ 3136392 w 3136404"/>
              <a:gd name="connsiteY4" fmla="*/ 3006842 h 3529584"/>
              <a:gd name="connsiteX5" fmla="*/ 2613650 w 3136404"/>
              <a:gd name="connsiteY5" fmla="*/ 3529584 h 3529584"/>
              <a:gd name="connsiteX6" fmla="*/ 522742 w 3136404"/>
              <a:gd name="connsiteY6" fmla="*/ 3529584 h 3529584"/>
              <a:gd name="connsiteX7" fmla="*/ 0 w 3136404"/>
              <a:gd name="connsiteY7" fmla="*/ 3006842 h 3529584"/>
              <a:gd name="connsiteX8" fmla="*/ 0 w 3136404"/>
              <a:gd name="connsiteY8" fmla="*/ 522742 h 3529584"/>
              <a:gd name="connsiteX0" fmla="*/ 0 w 3137803"/>
              <a:gd name="connsiteY0" fmla="*/ 522742 h 3529584"/>
              <a:gd name="connsiteX1" fmla="*/ 522742 w 3137803"/>
              <a:gd name="connsiteY1" fmla="*/ 0 h 3529584"/>
              <a:gd name="connsiteX2" fmla="*/ 2883464 w 3137803"/>
              <a:gd name="connsiteY2" fmla="*/ 0 h 3529584"/>
              <a:gd name="connsiteX3" fmla="*/ 3136392 w 3137803"/>
              <a:gd name="connsiteY3" fmla="*/ 522742 h 3529584"/>
              <a:gd name="connsiteX4" fmla="*/ 3136392 w 3137803"/>
              <a:gd name="connsiteY4" fmla="*/ 3006842 h 3529584"/>
              <a:gd name="connsiteX5" fmla="*/ 2613650 w 3137803"/>
              <a:gd name="connsiteY5" fmla="*/ 3529584 h 3529584"/>
              <a:gd name="connsiteX6" fmla="*/ 522742 w 3137803"/>
              <a:gd name="connsiteY6" fmla="*/ 3529584 h 3529584"/>
              <a:gd name="connsiteX7" fmla="*/ 0 w 3137803"/>
              <a:gd name="connsiteY7" fmla="*/ 3006842 h 3529584"/>
              <a:gd name="connsiteX8" fmla="*/ 0 w 3137803"/>
              <a:gd name="connsiteY8" fmla="*/ 522742 h 3529584"/>
              <a:gd name="connsiteX0" fmla="*/ 1687 w 3139490"/>
              <a:gd name="connsiteY0" fmla="*/ 522742 h 3529584"/>
              <a:gd name="connsiteX1" fmla="*/ 252055 w 3139490"/>
              <a:gd name="connsiteY1" fmla="*/ 0 h 3529584"/>
              <a:gd name="connsiteX2" fmla="*/ 2885151 w 3139490"/>
              <a:gd name="connsiteY2" fmla="*/ 0 h 3529584"/>
              <a:gd name="connsiteX3" fmla="*/ 3138079 w 3139490"/>
              <a:gd name="connsiteY3" fmla="*/ 522742 h 3529584"/>
              <a:gd name="connsiteX4" fmla="*/ 3138079 w 3139490"/>
              <a:gd name="connsiteY4" fmla="*/ 3006842 h 3529584"/>
              <a:gd name="connsiteX5" fmla="*/ 2615337 w 3139490"/>
              <a:gd name="connsiteY5" fmla="*/ 3529584 h 3529584"/>
              <a:gd name="connsiteX6" fmla="*/ 524429 w 3139490"/>
              <a:gd name="connsiteY6" fmla="*/ 3529584 h 3529584"/>
              <a:gd name="connsiteX7" fmla="*/ 1687 w 3139490"/>
              <a:gd name="connsiteY7" fmla="*/ 3006842 h 3529584"/>
              <a:gd name="connsiteX8" fmla="*/ 1687 w 3139490"/>
              <a:gd name="connsiteY8" fmla="*/ 522742 h 3529584"/>
              <a:gd name="connsiteX0" fmla="*/ 1687 w 3139490"/>
              <a:gd name="connsiteY0" fmla="*/ 522742 h 3529584"/>
              <a:gd name="connsiteX1" fmla="*/ 252055 w 3139490"/>
              <a:gd name="connsiteY1" fmla="*/ 0 h 3529584"/>
              <a:gd name="connsiteX2" fmla="*/ 2885151 w 3139490"/>
              <a:gd name="connsiteY2" fmla="*/ 0 h 3529584"/>
              <a:gd name="connsiteX3" fmla="*/ 3138079 w 3139490"/>
              <a:gd name="connsiteY3" fmla="*/ 522742 h 3529584"/>
              <a:gd name="connsiteX4" fmla="*/ 3138079 w 3139490"/>
              <a:gd name="connsiteY4" fmla="*/ 3006842 h 3529584"/>
              <a:gd name="connsiteX5" fmla="*/ 2615337 w 3139490"/>
              <a:gd name="connsiteY5" fmla="*/ 3529584 h 3529584"/>
              <a:gd name="connsiteX6" fmla="*/ 329876 w 3139490"/>
              <a:gd name="connsiteY6" fmla="*/ 3529584 h 3529584"/>
              <a:gd name="connsiteX7" fmla="*/ 1687 w 3139490"/>
              <a:gd name="connsiteY7" fmla="*/ 3006842 h 3529584"/>
              <a:gd name="connsiteX8" fmla="*/ 1687 w 3139490"/>
              <a:gd name="connsiteY8" fmla="*/ 522742 h 3529584"/>
              <a:gd name="connsiteX0" fmla="*/ 1687 w 3139490"/>
              <a:gd name="connsiteY0" fmla="*/ 522742 h 3529584"/>
              <a:gd name="connsiteX1" fmla="*/ 252055 w 3139490"/>
              <a:gd name="connsiteY1" fmla="*/ 0 h 3529584"/>
              <a:gd name="connsiteX2" fmla="*/ 2885151 w 3139490"/>
              <a:gd name="connsiteY2" fmla="*/ 0 h 3529584"/>
              <a:gd name="connsiteX3" fmla="*/ 3138079 w 3139490"/>
              <a:gd name="connsiteY3" fmla="*/ 522742 h 3529584"/>
              <a:gd name="connsiteX4" fmla="*/ 3138079 w 3139490"/>
              <a:gd name="connsiteY4" fmla="*/ 3006842 h 3529584"/>
              <a:gd name="connsiteX5" fmla="*/ 2848801 w 3139490"/>
              <a:gd name="connsiteY5" fmla="*/ 3529584 h 3529584"/>
              <a:gd name="connsiteX6" fmla="*/ 329876 w 3139490"/>
              <a:gd name="connsiteY6" fmla="*/ 3529584 h 3529584"/>
              <a:gd name="connsiteX7" fmla="*/ 1687 w 3139490"/>
              <a:gd name="connsiteY7" fmla="*/ 3006842 h 3529584"/>
              <a:gd name="connsiteX8" fmla="*/ 1687 w 3139490"/>
              <a:gd name="connsiteY8" fmla="*/ 522742 h 352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9490" h="3529584">
                <a:moveTo>
                  <a:pt x="1687" y="522742"/>
                </a:moveTo>
                <a:cubicBezTo>
                  <a:pt x="1687" y="234040"/>
                  <a:pt x="-36647" y="0"/>
                  <a:pt x="252055" y="0"/>
                </a:cubicBezTo>
                <a:lnTo>
                  <a:pt x="2885151" y="0"/>
                </a:lnTo>
                <a:cubicBezTo>
                  <a:pt x="3173853" y="0"/>
                  <a:pt x="3138079" y="234040"/>
                  <a:pt x="3138079" y="522742"/>
                </a:cubicBezTo>
                <a:lnTo>
                  <a:pt x="3138079" y="3006842"/>
                </a:lnTo>
                <a:cubicBezTo>
                  <a:pt x="3138079" y="3295544"/>
                  <a:pt x="3137503" y="3529584"/>
                  <a:pt x="2848801" y="3529584"/>
                </a:cubicBezTo>
                <a:lnTo>
                  <a:pt x="329876" y="3529584"/>
                </a:lnTo>
                <a:cubicBezTo>
                  <a:pt x="41174" y="3529584"/>
                  <a:pt x="1687" y="3295544"/>
                  <a:pt x="1687" y="3006842"/>
                </a:cubicBezTo>
                <a:lnTo>
                  <a:pt x="1687" y="522742"/>
                </a:lnTo>
                <a:close/>
              </a:path>
            </a:pathLst>
          </a:custGeom>
          <a:noFill/>
          <a:ln>
            <a:solidFill>
              <a:srgbClr val="D14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Text Placeholder 11">
            <a:extLst>
              <a:ext uri="{FF2B5EF4-FFF2-40B4-BE49-F238E27FC236}">
                <a16:creationId xmlns:a16="http://schemas.microsoft.com/office/drawing/2014/main" id="{AEDB747B-532C-44A9-AD7A-2352A1F089B8}"/>
              </a:ext>
            </a:extLst>
          </p:cNvPr>
          <p:cNvSpPr>
            <a:spLocks noGrp="1"/>
          </p:cNvSpPr>
          <p:nvPr>
            <p:ph type="body" sz="quarter" idx="51"/>
          </p:nvPr>
        </p:nvSpPr>
        <p:spPr>
          <a:xfrm>
            <a:off x="8431250" y="3276621"/>
            <a:ext cx="2769902" cy="2361398"/>
          </a:xfrm>
        </p:spPr>
        <p:txBody>
          <a:bodyPr lIns="0" tIns="0" rIns="0" bIns="0">
            <a:normAutofit/>
          </a:bodyPr>
          <a:lstStyle>
            <a:lvl1pPr marL="216000" indent="-216000">
              <a:lnSpc>
                <a:spcPct val="100000"/>
              </a:lnSpc>
              <a:spcBef>
                <a:spcPts val="600"/>
              </a:spcBef>
              <a:buClr>
                <a:schemeClr val="bg1">
                  <a:lumMod val="50000"/>
                </a:schemeClr>
              </a:buClr>
              <a:buSzPct val="125000"/>
              <a:buFont typeface="Arial" panose="020B0604020202020204" pitchFamily="34" charset="0"/>
              <a:buChar char="•"/>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23" name="Text Placeholder 2">
            <a:extLst>
              <a:ext uri="{FF2B5EF4-FFF2-40B4-BE49-F238E27FC236}">
                <a16:creationId xmlns:a16="http://schemas.microsoft.com/office/drawing/2014/main" id="{F074267C-7E1D-4515-B053-1121335429CD}"/>
              </a:ext>
            </a:extLst>
          </p:cNvPr>
          <p:cNvSpPr>
            <a:spLocks noGrp="1"/>
          </p:cNvSpPr>
          <p:nvPr>
            <p:ph type="body" idx="52" hasCustomPrompt="1"/>
          </p:nvPr>
        </p:nvSpPr>
        <p:spPr>
          <a:xfrm>
            <a:off x="4742351" y="2431907"/>
            <a:ext cx="2769902" cy="334918"/>
          </a:xfrm>
        </p:spPr>
        <p:txBody>
          <a:bodyPr lIns="0" tIns="0" rIns="0" bIns="0" anchor="b">
            <a:normAutofit/>
          </a:bodyPr>
          <a:lstStyle>
            <a:lvl1pPr marL="0" inden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24" name="Text Placeholder 11">
            <a:extLst>
              <a:ext uri="{FF2B5EF4-FFF2-40B4-BE49-F238E27FC236}">
                <a16:creationId xmlns:a16="http://schemas.microsoft.com/office/drawing/2014/main" id="{BED0DB43-ABA6-4E0E-BA64-F6DBD79467F6}"/>
              </a:ext>
            </a:extLst>
          </p:cNvPr>
          <p:cNvSpPr>
            <a:spLocks noGrp="1"/>
          </p:cNvSpPr>
          <p:nvPr>
            <p:ph type="body" sz="quarter" idx="53"/>
          </p:nvPr>
        </p:nvSpPr>
        <p:spPr>
          <a:xfrm>
            <a:off x="4742351" y="2780715"/>
            <a:ext cx="2769902" cy="214088"/>
          </a:xfrm>
        </p:spPr>
        <p:txBody>
          <a:bodyPr lIns="0" tIns="0" rIns="0" bIns="0">
            <a:normAutofit/>
          </a:bodyPr>
          <a:lstStyle>
            <a:lvl1pPr marL="0" indent="0">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27" name="Rectangle: Rounded Corners 7">
            <a:extLst>
              <a:ext uri="{FF2B5EF4-FFF2-40B4-BE49-F238E27FC236}">
                <a16:creationId xmlns:a16="http://schemas.microsoft.com/office/drawing/2014/main" id="{0FC703B8-4AAD-4000-8C02-C257F7016FFF}"/>
              </a:ext>
            </a:extLst>
          </p:cNvPr>
          <p:cNvSpPr/>
          <p:nvPr userDrawn="1"/>
        </p:nvSpPr>
        <p:spPr>
          <a:xfrm>
            <a:off x="4523824" y="2312229"/>
            <a:ext cx="3139490" cy="3529584"/>
          </a:xfrm>
          <a:custGeom>
            <a:avLst/>
            <a:gdLst>
              <a:gd name="connsiteX0" fmla="*/ 0 w 3136392"/>
              <a:gd name="connsiteY0" fmla="*/ 522742 h 3529584"/>
              <a:gd name="connsiteX1" fmla="*/ 522742 w 3136392"/>
              <a:gd name="connsiteY1" fmla="*/ 0 h 3529584"/>
              <a:gd name="connsiteX2" fmla="*/ 2613650 w 3136392"/>
              <a:gd name="connsiteY2" fmla="*/ 0 h 3529584"/>
              <a:gd name="connsiteX3" fmla="*/ 3136392 w 3136392"/>
              <a:gd name="connsiteY3" fmla="*/ 522742 h 3529584"/>
              <a:gd name="connsiteX4" fmla="*/ 3136392 w 3136392"/>
              <a:gd name="connsiteY4" fmla="*/ 3006842 h 3529584"/>
              <a:gd name="connsiteX5" fmla="*/ 2613650 w 3136392"/>
              <a:gd name="connsiteY5" fmla="*/ 3529584 h 3529584"/>
              <a:gd name="connsiteX6" fmla="*/ 522742 w 3136392"/>
              <a:gd name="connsiteY6" fmla="*/ 3529584 h 3529584"/>
              <a:gd name="connsiteX7" fmla="*/ 0 w 3136392"/>
              <a:gd name="connsiteY7" fmla="*/ 3006842 h 3529584"/>
              <a:gd name="connsiteX8" fmla="*/ 0 w 3136392"/>
              <a:gd name="connsiteY8" fmla="*/ 522742 h 3529584"/>
              <a:gd name="connsiteX0" fmla="*/ 0 w 3136404"/>
              <a:gd name="connsiteY0" fmla="*/ 522742 h 3529584"/>
              <a:gd name="connsiteX1" fmla="*/ 522742 w 3136404"/>
              <a:gd name="connsiteY1" fmla="*/ 0 h 3529584"/>
              <a:gd name="connsiteX2" fmla="*/ 2854281 w 3136404"/>
              <a:gd name="connsiteY2" fmla="*/ 0 h 3529584"/>
              <a:gd name="connsiteX3" fmla="*/ 3136392 w 3136404"/>
              <a:gd name="connsiteY3" fmla="*/ 522742 h 3529584"/>
              <a:gd name="connsiteX4" fmla="*/ 3136392 w 3136404"/>
              <a:gd name="connsiteY4" fmla="*/ 3006842 h 3529584"/>
              <a:gd name="connsiteX5" fmla="*/ 2613650 w 3136404"/>
              <a:gd name="connsiteY5" fmla="*/ 3529584 h 3529584"/>
              <a:gd name="connsiteX6" fmla="*/ 522742 w 3136404"/>
              <a:gd name="connsiteY6" fmla="*/ 3529584 h 3529584"/>
              <a:gd name="connsiteX7" fmla="*/ 0 w 3136404"/>
              <a:gd name="connsiteY7" fmla="*/ 3006842 h 3529584"/>
              <a:gd name="connsiteX8" fmla="*/ 0 w 3136404"/>
              <a:gd name="connsiteY8" fmla="*/ 522742 h 3529584"/>
              <a:gd name="connsiteX0" fmla="*/ 0 w 3137803"/>
              <a:gd name="connsiteY0" fmla="*/ 522742 h 3529584"/>
              <a:gd name="connsiteX1" fmla="*/ 522742 w 3137803"/>
              <a:gd name="connsiteY1" fmla="*/ 0 h 3529584"/>
              <a:gd name="connsiteX2" fmla="*/ 2883464 w 3137803"/>
              <a:gd name="connsiteY2" fmla="*/ 0 h 3529584"/>
              <a:gd name="connsiteX3" fmla="*/ 3136392 w 3137803"/>
              <a:gd name="connsiteY3" fmla="*/ 522742 h 3529584"/>
              <a:gd name="connsiteX4" fmla="*/ 3136392 w 3137803"/>
              <a:gd name="connsiteY4" fmla="*/ 3006842 h 3529584"/>
              <a:gd name="connsiteX5" fmla="*/ 2613650 w 3137803"/>
              <a:gd name="connsiteY5" fmla="*/ 3529584 h 3529584"/>
              <a:gd name="connsiteX6" fmla="*/ 522742 w 3137803"/>
              <a:gd name="connsiteY6" fmla="*/ 3529584 h 3529584"/>
              <a:gd name="connsiteX7" fmla="*/ 0 w 3137803"/>
              <a:gd name="connsiteY7" fmla="*/ 3006842 h 3529584"/>
              <a:gd name="connsiteX8" fmla="*/ 0 w 3137803"/>
              <a:gd name="connsiteY8" fmla="*/ 522742 h 3529584"/>
              <a:gd name="connsiteX0" fmla="*/ 1687 w 3139490"/>
              <a:gd name="connsiteY0" fmla="*/ 522742 h 3529584"/>
              <a:gd name="connsiteX1" fmla="*/ 252055 w 3139490"/>
              <a:gd name="connsiteY1" fmla="*/ 0 h 3529584"/>
              <a:gd name="connsiteX2" fmla="*/ 2885151 w 3139490"/>
              <a:gd name="connsiteY2" fmla="*/ 0 h 3529584"/>
              <a:gd name="connsiteX3" fmla="*/ 3138079 w 3139490"/>
              <a:gd name="connsiteY3" fmla="*/ 522742 h 3529584"/>
              <a:gd name="connsiteX4" fmla="*/ 3138079 w 3139490"/>
              <a:gd name="connsiteY4" fmla="*/ 3006842 h 3529584"/>
              <a:gd name="connsiteX5" fmla="*/ 2615337 w 3139490"/>
              <a:gd name="connsiteY5" fmla="*/ 3529584 h 3529584"/>
              <a:gd name="connsiteX6" fmla="*/ 524429 w 3139490"/>
              <a:gd name="connsiteY6" fmla="*/ 3529584 h 3529584"/>
              <a:gd name="connsiteX7" fmla="*/ 1687 w 3139490"/>
              <a:gd name="connsiteY7" fmla="*/ 3006842 h 3529584"/>
              <a:gd name="connsiteX8" fmla="*/ 1687 w 3139490"/>
              <a:gd name="connsiteY8" fmla="*/ 522742 h 3529584"/>
              <a:gd name="connsiteX0" fmla="*/ 1687 w 3139490"/>
              <a:gd name="connsiteY0" fmla="*/ 522742 h 3529584"/>
              <a:gd name="connsiteX1" fmla="*/ 252055 w 3139490"/>
              <a:gd name="connsiteY1" fmla="*/ 0 h 3529584"/>
              <a:gd name="connsiteX2" fmla="*/ 2885151 w 3139490"/>
              <a:gd name="connsiteY2" fmla="*/ 0 h 3529584"/>
              <a:gd name="connsiteX3" fmla="*/ 3138079 w 3139490"/>
              <a:gd name="connsiteY3" fmla="*/ 522742 h 3529584"/>
              <a:gd name="connsiteX4" fmla="*/ 3138079 w 3139490"/>
              <a:gd name="connsiteY4" fmla="*/ 3006842 h 3529584"/>
              <a:gd name="connsiteX5" fmla="*/ 2615337 w 3139490"/>
              <a:gd name="connsiteY5" fmla="*/ 3529584 h 3529584"/>
              <a:gd name="connsiteX6" fmla="*/ 329876 w 3139490"/>
              <a:gd name="connsiteY6" fmla="*/ 3529584 h 3529584"/>
              <a:gd name="connsiteX7" fmla="*/ 1687 w 3139490"/>
              <a:gd name="connsiteY7" fmla="*/ 3006842 h 3529584"/>
              <a:gd name="connsiteX8" fmla="*/ 1687 w 3139490"/>
              <a:gd name="connsiteY8" fmla="*/ 522742 h 3529584"/>
              <a:gd name="connsiteX0" fmla="*/ 1687 w 3139490"/>
              <a:gd name="connsiteY0" fmla="*/ 522742 h 3529584"/>
              <a:gd name="connsiteX1" fmla="*/ 252055 w 3139490"/>
              <a:gd name="connsiteY1" fmla="*/ 0 h 3529584"/>
              <a:gd name="connsiteX2" fmla="*/ 2885151 w 3139490"/>
              <a:gd name="connsiteY2" fmla="*/ 0 h 3529584"/>
              <a:gd name="connsiteX3" fmla="*/ 3138079 w 3139490"/>
              <a:gd name="connsiteY3" fmla="*/ 522742 h 3529584"/>
              <a:gd name="connsiteX4" fmla="*/ 3138079 w 3139490"/>
              <a:gd name="connsiteY4" fmla="*/ 3006842 h 3529584"/>
              <a:gd name="connsiteX5" fmla="*/ 2848801 w 3139490"/>
              <a:gd name="connsiteY5" fmla="*/ 3529584 h 3529584"/>
              <a:gd name="connsiteX6" fmla="*/ 329876 w 3139490"/>
              <a:gd name="connsiteY6" fmla="*/ 3529584 h 3529584"/>
              <a:gd name="connsiteX7" fmla="*/ 1687 w 3139490"/>
              <a:gd name="connsiteY7" fmla="*/ 3006842 h 3529584"/>
              <a:gd name="connsiteX8" fmla="*/ 1687 w 3139490"/>
              <a:gd name="connsiteY8" fmla="*/ 522742 h 352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9490" h="3529584">
                <a:moveTo>
                  <a:pt x="1687" y="522742"/>
                </a:moveTo>
                <a:cubicBezTo>
                  <a:pt x="1687" y="234040"/>
                  <a:pt x="-36647" y="0"/>
                  <a:pt x="252055" y="0"/>
                </a:cubicBezTo>
                <a:lnTo>
                  <a:pt x="2885151" y="0"/>
                </a:lnTo>
                <a:cubicBezTo>
                  <a:pt x="3173853" y="0"/>
                  <a:pt x="3138079" y="234040"/>
                  <a:pt x="3138079" y="522742"/>
                </a:cubicBezTo>
                <a:lnTo>
                  <a:pt x="3138079" y="3006842"/>
                </a:lnTo>
                <a:cubicBezTo>
                  <a:pt x="3138079" y="3295544"/>
                  <a:pt x="3137503" y="3529584"/>
                  <a:pt x="2848801" y="3529584"/>
                </a:cubicBezTo>
                <a:lnTo>
                  <a:pt x="329876" y="3529584"/>
                </a:lnTo>
                <a:cubicBezTo>
                  <a:pt x="41174" y="3529584"/>
                  <a:pt x="1687" y="3295544"/>
                  <a:pt x="1687" y="3006842"/>
                </a:cubicBezTo>
                <a:lnTo>
                  <a:pt x="1687" y="522742"/>
                </a:lnTo>
                <a:close/>
              </a:path>
            </a:pathLst>
          </a:custGeom>
          <a:noFill/>
          <a:ln>
            <a:solidFill>
              <a:srgbClr val="D14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8" name="Text Placeholder 11">
            <a:extLst>
              <a:ext uri="{FF2B5EF4-FFF2-40B4-BE49-F238E27FC236}">
                <a16:creationId xmlns:a16="http://schemas.microsoft.com/office/drawing/2014/main" id="{5294241C-27BC-4F81-86AC-BB6A1B6C317E}"/>
              </a:ext>
            </a:extLst>
          </p:cNvPr>
          <p:cNvSpPr>
            <a:spLocks noGrp="1"/>
          </p:cNvSpPr>
          <p:nvPr>
            <p:ph type="body" sz="quarter" idx="54"/>
          </p:nvPr>
        </p:nvSpPr>
        <p:spPr>
          <a:xfrm>
            <a:off x="4742351" y="3273318"/>
            <a:ext cx="2769902" cy="2361398"/>
          </a:xfrm>
        </p:spPr>
        <p:txBody>
          <a:bodyPr lIns="0" tIns="0" rIns="0" bIns="0">
            <a:normAutofit/>
          </a:bodyPr>
          <a:lstStyle>
            <a:lvl1pPr marL="216000" indent="-216000">
              <a:lnSpc>
                <a:spcPct val="100000"/>
              </a:lnSpc>
              <a:spcBef>
                <a:spcPts val="600"/>
              </a:spcBef>
              <a:buClr>
                <a:schemeClr val="bg1">
                  <a:lumMod val="50000"/>
                </a:schemeClr>
              </a:buClr>
              <a:buSzPct val="125000"/>
              <a:buFont typeface="Arial" panose="020B0604020202020204" pitchFamily="34" charset="0"/>
              <a:buChar char="•"/>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30" name="Picture Placeholder 11">
            <a:extLst>
              <a:ext uri="{FF2B5EF4-FFF2-40B4-BE49-F238E27FC236}">
                <a16:creationId xmlns:a16="http://schemas.microsoft.com/office/drawing/2014/main" id="{A174FF28-7765-4AA3-9FD4-CD935B4751C7}"/>
              </a:ext>
            </a:extLst>
          </p:cNvPr>
          <p:cNvSpPr>
            <a:spLocks noGrp="1"/>
          </p:cNvSpPr>
          <p:nvPr>
            <p:ph type="pic" sz="quarter" idx="55"/>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smtClean="0"/>
              <a:t>Click icon to add picture</a:t>
            </a:r>
            <a:endParaRPr lang="ru-RU" dirty="0"/>
          </a:p>
        </p:txBody>
      </p:sp>
    </p:spTree>
    <p:extLst>
      <p:ext uri="{BB962C8B-B14F-4D97-AF65-F5344CB8AC3E}">
        <p14:creationId xmlns:p14="http://schemas.microsoft.com/office/powerpoint/2010/main" val="2645068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le and Chart Content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6" name="Rectangle 25">
            <a:extLst>
              <a:ext uri="{FF2B5EF4-FFF2-40B4-BE49-F238E27FC236}">
                <a16:creationId xmlns:a16="http://schemas.microsoft.com/office/drawing/2014/main" id="{0F0C2245-DE76-4D87-9695-FB48563BCAE4}"/>
              </a:ext>
            </a:extLst>
          </p:cNvPr>
          <p:cNvSpPr/>
          <p:nvPr userDrawn="1"/>
        </p:nvSpPr>
        <p:spPr>
          <a:xfrm>
            <a:off x="0" y="15802"/>
            <a:ext cx="12192000" cy="684219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2414016"/>
            <a:ext cx="12192000" cy="4443984"/>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anchor="b" anchorCtr="0"/>
          <a:lstStyle/>
          <a:p>
            <a:r>
              <a:rPr lang="en-US" smtClean="0"/>
              <a:t>Click to edit Master title style</a:t>
            </a:r>
            <a:endParaRPr lang="ru-RU" dirty="0"/>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smtClean="0"/>
              <a:t>2/4/2020</a:t>
            </a:fld>
            <a:endParaRPr lang="ru-RU"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15" name="Text Placeholder 2">
            <a:extLst>
              <a:ext uri="{FF2B5EF4-FFF2-40B4-BE49-F238E27FC236}">
                <a16:creationId xmlns:a16="http://schemas.microsoft.com/office/drawing/2014/main" id="{FC1C00E5-E205-47D3-ACCC-BA3FDBF71013}"/>
              </a:ext>
            </a:extLst>
          </p:cNvPr>
          <p:cNvSpPr>
            <a:spLocks noGrp="1"/>
          </p:cNvSpPr>
          <p:nvPr>
            <p:ph type="body" idx="41" hasCustomPrompt="1"/>
          </p:nvPr>
        </p:nvSpPr>
        <p:spPr>
          <a:xfrm>
            <a:off x="838199" y="1928770"/>
            <a:ext cx="2769902" cy="334918"/>
          </a:xfrm>
        </p:spPr>
        <p:txBody>
          <a:bodyPr lIns="0" tIns="0" rIns="0" bIns="0" anchor="b">
            <a:normAutofit/>
          </a:bodyPr>
          <a:lstStyle>
            <a:lvl1pPr marL="0" inden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23" name="Text Placeholder 2">
            <a:extLst>
              <a:ext uri="{FF2B5EF4-FFF2-40B4-BE49-F238E27FC236}">
                <a16:creationId xmlns:a16="http://schemas.microsoft.com/office/drawing/2014/main" id="{F074267C-7E1D-4515-B053-1121335429CD}"/>
              </a:ext>
            </a:extLst>
          </p:cNvPr>
          <p:cNvSpPr>
            <a:spLocks noGrp="1"/>
          </p:cNvSpPr>
          <p:nvPr>
            <p:ph type="body" idx="52" hasCustomPrompt="1"/>
          </p:nvPr>
        </p:nvSpPr>
        <p:spPr>
          <a:xfrm>
            <a:off x="6402339" y="1925467"/>
            <a:ext cx="2769902" cy="334918"/>
          </a:xfrm>
        </p:spPr>
        <p:txBody>
          <a:bodyPr lIns="0" tIns="0" rIns="0" bIns="0" anchor="b">
            <a:normAutofit/>
          </a:bodyPr>
          <a:lstStyle>
            <a:lvl1pPr marL="0" inden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11" name="Content Placeholder 10">
            <a:extLst>
              <a:ext uri="{FF2B5EF4-FFF2-40B4-BE49-F238E27FC236}">
                <a16:creationId xmlns:a16="http://schemas.microsoft.com/office/drawing/2014/main" id="{207BEA77-6F19-47A4-89B3-773557D35ADD}"/>
              </a:ext>
            </a:extLst>
          </p:cNvPr>
          <p:cNvSpPr>
            <a:spLocks noGrp="1"/>
          </p:cNvSpPr>
          <p:nvPr>
            <p:ph sz="quarter" idx="53"/>
          </p:nvPr>
        </p:nvSpPr>
        <p:spPr>
          <a:xfrm>
            <a:off x="839788" y="2606834"/>
            <a:ext cx="4913312" cy="3022600"/>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dirty="0"/>
          </a:p>
        </p:txBody>
      </p:sp>
      <p:sp>
        <p:nvSpPr>
          <p:cNvPr id="25" name="Content Placeholder 10">
            <a:extLst>
              <a:ext uri="{FF2B5EF4-FFF2-40B4-BE49-F238E27FC236}">
                <a16:creationId xmlns:a16="http://schemas.microsoft.com/office/drawing/2014/main" id="{CB2E1E06-E22D-4555-9D15-BBCA0BE6F5F4}"/>
              </a:ext>
            </a:extLst>
          </p:cNvPr>
          <p:cNvSpPr>
            <a:spLocks noGrp="1"/>
          </p:cNvSpPr>
          <p:nvPr>
            <p:ph sz="quarter" idx="54"/>
          </p:nvPr>
        </p:nvSpPr>
        <p:spPr>
          <a:xfrm>
            <a:off x="6402339" y="2606834"/>
            <a:ext cx="4913312" cy="3022600"/>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29" name="Picture Placeholder 11">
            <a:extLst>
              <a:ext uri="{FF2B5EF4-FFF2-40B4-BE49-F238E27FC236}">
                <a16:creationId xmlns:a16="http://schemas.microsoft.com/office/drawing/2014/main" id="{BF4CB8DC-40CD-4909-8F71-4707DCC2606B}"/>
              </a:ext>
            </a:extLst>
          </p:cNvPr>
          <p:cNvSpPr>
            <a:spLocks noGrp="1"/>
          </p:cNvSpPr>
          <p:nvPr>
            <p:ph type="pic" sz="quarter" idx="50"/>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smtClean="0"/>
              <a:t>Click icon to add picture</a:t>
            </a:r>
            <a:endParaRPr lang="ru-RU" dirty="0"/>
          </a:p>
        </p:txBody>
      </p:sp>
    </p:spTree>
    <p:extLst>
      <p:ext uri="{BB962C8B-B14F-4D97-AF65-F5344CB8AC3E}">
        <p14:creationId xmlns:p14="http://schemas.microsoft.com/office/powerpoint/2010/main" val="1096525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meline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Rectangle 48">
            <a:extLst>
              <a:ext uri="{FF2B5EF4-FFF2-40B4-BE49-F238E27FC236}">
                <a16:creationId xmlns:a16="http://schemas.microsoft.com/office/drawing/2014/main" id="{318B7734-2772-4C9A-BD61-B27A99E74C14}"/>
              </a:ext>
            </a:extLst>
          </p:cNvPr>
          <p:cNvSpPr/>
          <p:nvPr userDrawn="1"/>
        </p:nvSpPr>
        <p:spPr>
          <a:xfrm>
            <a:off x="-3560" y="18540"/>
            <a:ext cx="12192000" cy="683946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3429000"/>
            <a:ext cx="12192000" cy="3429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11" name="Straight Connector 10">
            <a:extLst>
              <a:ext uri="{FF2B5EF4-FFF2-40B4-BE49-F238E27FC236}">
                <a16:creationId xmlns:a16="http://schemas.microsoft.com/office/drawing/2014/main" id="{137A0267-8AC8-4915-9542-1B14DD87BB22}"/>
              </a:ext>
            </a:extLst>
          </p:cNvPr>
          <p:cNvCxnSpPr/>
          <p:nvPr userDrawn="1"/>
        </p:nvCxnSpPr>
        <p:spPr>
          <a:xfrm>
            <a:off x="1743456" y="3429000"/>
            <a:ext cx="8705088"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anchor="b" anchorCtr="0"/>
          <a:lstStyle/>
          <a:p>
            <a:r>
              <a:rPr lang="en-US" smtClean="0"/>
              <a:t>Click to edit Master title style</a:t>
            </a:r>
            <a:endParaRPr lang="ru-RU" dirty="0"/>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smtClean="0"/>
              <a:t>2/4/2020</a:t>
            </a:fld>
            <a:endParaRPr lang="ru-RU"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15" name="Text Placeholder 2">
            <a:extLst>
              <a:ext uri="{FF2B5EF4-FFF2-40B4-BE49-F238E27FC236}">
                <a16:creationId xmlns:a16="http://schemas.microsoft.com/office/drawing/2014/main" id="{FC1C00E5-E205-47D3-ACCC-BA3FDBF71013}"/>
              </a:ext>
            </a:extLst>
          </p:cNvPr>
          <p:cNvSpPr>
            <a:spLocks noGrp="1"/>
          </p:cNvSpPr>
          <p:nvPr>
            <p:ph type="body" idx="41" hasCustomPrompt="1"/>
          </p:nvPr>
        </p:nvSpPr>
        <p:spPr>
          <a:xfrm>
            <a:off x="711126" y="4231099"/>
            <a:ext cx="2020824" cy="334918"/>
          </a:xfrm>
        </p:spPr>
        <p:txBody>
          <a:bodyPr lIns="0" tIns="0" rIns="0" bIns="0" anchor="b">
            <a:normAutofit/>
          </a:bodyPr>
          <a:lstStyle>
            <a:lvl1pPr marL="0" indent="0" algn="ctr">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16" name="Text Placeholder 11">
            <a:extLst>
              <a:ext uri="{FF2B5EF4-FFF2-40B4-BE49-F238E27FC236}">
                <a16:creationId xmlns:a16="http://schemas.microsoft.com/office/drawing/2014/main" id="{CC501F77-56D4-49F2-9772-EE01ACF5274B}"/>
              </a:ext>
            </a:extLst>
          </p:cNvPr>
          <p:cNvSpPr>
            <a:spLocks noGrp="1"/>
          </p:cNvSpPr>
          <p:nvPr>
            <p:ph type="body" sz="quarter" idx="42"/>
          </p:nvPr>
        </p:nvSpPr>
        <p:spPr>
          <a:xfrm>
            <a:off x="711127" y="4664315"/>
            <a:ext cx="2020824" cy="1178559"/>
          </a:xfrm>
        </p:spPr>
        <p:txBody>
          <a:bodyPr lIns="0" tIns="0" rIns="0" bIns="0">
            <a:normAutofit/>
          </a:bodyPr>
          <a:lstStyle>
            <a:lvl1pPr marL="0" indent="0" algn="ctr">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392449"/>
            <a:ext cx="10515600" cy="935429"/>
          </a:xfrm>
        </p:spPr>
        <p:txBody>
          <a:bodyPr lIns="36000" tIns="0" rIns="0" bIns="0">
            <a:normAutofit/>
          </a:bodyPr>
          <a:lstStyle>
            <a:lvl1pPr marL="0" indent="0">
              <a:buClr>
                <a:schemeClr val="tx2"/>
              </a:buClr>
              <a:buSzPct val="125000"/>
              <a:buFont typeface="Wingdings" panose="05000000000000000000" pitchFamily="2" charset="2"/>
              <a:buNone/>
              <a:defRPr sz="180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8" name="Oval 7">
            <a:extLst>
              <a:ext uri="{FF2B5EF4-FFF2-40B4-BE49-F238E27FC236}">
                <a16:creationId xmlns:a16="http://schemas.microsoft.com/office/drawing/2014/main" id="{CD691C53-AE3E-4F20-95DD-9685FED4F5A1}"/>
              </a:ext>
            </a:extLst>
          </p:cNvPr>
          <p:cNvSpPr/>
          <p:nvPr userDrawn="1"/>
        </p:nvSpPr>
        <p:spPr>
          <a:xfrm>
            <a:off x="1053452" y="2763480"/>
            <a:ext cx="1335024" cy="1335024"/>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Oval 16">
            <a:extLst>
              <a:ext uri="{FF2B5EF4-FFF2-40B4-BE49-F238E27FC236}">
                <a16:creationId xmlns:a16="http://schemas.microsoft.com/office/drawing/2014/main" id="{C2CDE282-1A6F-4DBA-865E-1B11BA3ABC55}"/>
              </a:ext>
            </a:extLst>
          </p:cNvPr>
          <p:cNvSpPr/>
          <p:nvPr userDrawn="1"/>
        </p:nvSpPr>
        <p:spPr>
          <a:xfrm>
            <a:off x="9803524" y="2763480"/>
            <a:ext cx="1335024" cy="1335024"/>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Oval 17">
            <a:extLst>
              <a:ext uri="{FF2B5EF4-FFF2-40B4-BE49-F238E27FC236}">
                <a16:creationId xmlns:a16="http://schemas.microsoft.com/office/drawing/2014/main" id="{5EA74B15-692A-450D-B310-878022A27D88}"/>
              </a:ext>
            </a:extLst>
          </p:cNvPr>
          <p:cNvSpPr/>
          <p:nvPr userDrawn="1"/>
        </p:nvSpPr>
        <p:spPr>
          <a:xfrm>
            <a:off x="3240970" y="2763480"/>
            <a:ext cx="1335024" cy="1335024"/>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0" name="Oval 19">
            <a:extLst>
              <a:ext uri="{FF2B5EF4-FFF2-40B4-BE49-F238E27FC236}">
                <a16:creationId xmlns:a16="http://schemas.microsoft.com/office/drawing/2014/main" id="{6CE791CF-B7E8-4D71-8684-B32E8C8F4301}"/>
              </a:ext>
            </a:extLst>
          </p:cNvPr>
          <p:cNvSpPr/>
          <p:nvPr userDrawn="1"/>
        </p:nvSpPr>
        <p:spPr>
          <a:xfrm>
            <a:off x="5428488" y="2763480"/>
            <a:ext cx="1335024" cy="1335024"/>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1" name="Oval 20">
            <a:extLst>
              <a:ext uri="{FF2B5EF4-FFF2-40B4-BE49-F238E27FC236}">
                <a16:creationId xmlns:a16="http://schemas.microsoft.com/office/drawing/2014/main" id="{4AD3D6DD-0953-43C9-8188-184BE5DA2793}"/>
              </a:ext>
            </a:extLst>
          </p:cNvPr>
          <p:cNvSpPr/>
          <p:nvPr userDrawn="1"/>
        </p:nvSpPr>
        <p:spPr>
          <a:xfrm>
            <a:off x="7616006" y="2763480"/>
            <a:ext cx="1335024" cy="1335024"/>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4" name="Text Placeholder 2">
            <a:extLst>
              <a:ext uri="{FF2B5EF4-FFF2-40B4-BE49-F238E27FC236}">
                <a16:creationId xmlns:a16="http://schemas.microsoft.com/office/drawing/2014/main" id="{27E8A912-57C4-484A-BC10-933FA672E854}"/>
              </a:ext>
            </a:extLst>
          </p:cNvPr>
          <p:cNvSpPr>
            <a:spLocks noGrp="1"/>
          </p:cNvSpPr>
          <p:nvPr>
            <p:ph type="body" idx="48" hasCustomPrompt="1"/>
          </p:nvPr>
        </p:nvSpPr>
        <p:spPr>
          <a:xfrm>
            <a:off x="9452932" y="4231099"/>
            <a:ext cx="2020824" cy="334918"/>
          </a:xfrm>
        </p:spPr>
        <p:txBody>
          <a:bodyPr lIns="0" tIns="0" rIns="0" bIns="0" anchor="b">
            <a:normAutofit/>
          </a:bodyPr>
          <a:lstStyle>
            <a:lvl1pPr marL="0" indent="0" algn="ctr">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27" name="Text Placeholder 11">
            <a:extLst>
              <a:ext uri="{FF2B5EF4-FFF2-40B4-BE49-F238E27FC236}">
                <a16:creationId xmlns:a16="http://schemas.microsoft.com/office/drawing/2014/main" id="{B7A3AAFE-6461-4AE9-B70B-74CB089850AE}"/>
              </a:ext>
            </a:extLst>
          </p:cNvPr>
          <p:cNvSpPr>
            <a:spLocks noGrp="1"/>
          </p:cNvSpPr>
          <p:nvPr>
            <p:ph type="body" sz="quarter" idx="49"/>
          </p:nvPr>
        </p:nvSpPr>
        <p:spPr>
          <a:xfrm>
            <a:off x="9452933" y="4664315"/>
            <a:ext cx="2020824" cy="1178559"/>
          </a:xfrm>
        </p:spPr>
        <p:txBody>
          <a:bodyPr lIns="0" tIns="0" rIns="0" bIns="0">
            <a:normAutofit/>
          </a:bodyPr>
          <a:lstStyle>
            <a:lvl1pPr marL="0" indent="0" algn="ctr">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28" name="Text Placeholder 2">
            <a:extLst>
              <a:ext uri="{FF2B5EF4-FFF2-40B4-BE49-F238E27FC236}">
                <a16:creationId xmlns:a16="http://schemas.microsoft.com/office/drawing/2014/main" id="{B3255040-19AE-4D3C-B7EB-0DFF91543E37}"/>
              </a:ext>
            </a:extLst>
          </p:cNvPr>
          <p:cNvSpPr>
            <a:spLocks noGrp="1"/>
          </p:cNvSpPr>
          <p:nvPr>
            <p:ph type="body" idx="50" hasCustomPrompt="1"/>
          </p:nvPr>
        </p:nvSpPr>
        <p:spPr>
          <a:xfrm>
            <a:off x="2896577" y="4231099"/>
            <a:ext cx="2020824" cy="334918"/>
          </a:xfrm>
        </p:spPr>
        <p:txBody>
          <a:bodyPr lIns="0" tIns="0" rIns="0" bIns="0" anchor="b">
            <a:normAutofit/>
          </a:bodyPr>
          <a:lstStyle>
            <a:lvl1pPr marL="0" indent="0" algn="ctr">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29" name="Text Placeholder 11">
            <a:extLst>
              <a:ext uri="{FF2B5EF4-FFF2-40B4-BE49-F238E27FC236}">
                <a16:creationId xmlns:a16="http://schemas.microsoft.com/office/drawing/2014/main" id="{FBE4D9BD-0351-4B91-B0BC-1DC3E5348A99}"/>
              </a:ext>
            </a:extLst>
          </p:cNvPr>
          <p:cNvSpPr>
            <a:spLocks noGrp="1"/>
          </p:cNvSpPr>
          <p:nvPr>
            <p:ph type="body" sz="quarter" idx="51"/>
          </p:nvPr>
        </p:nvSpPr>
        <p:spPr>
          <a:xfrm>
            <a:off x="2896578" y="4664315"/>
            <a:ext cx="2020824" cy="1178559"/>
          </a:xfrm>
        </p:spPr>
        <p:txBody>
          <a:bodyPr lIns="0" tIns="0" rIns="0" bIns="0">
            <a:normAutofit/>
          </a:bodyPr>
          <a:lstStyle>
            <a:lvl1pPr marL="0" indent="0" algn="ctr">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30" name="Text Placeholder 2">
            <a:extLst>
              <a:ext uri="{FF2B5EF4-FFF2-40B4-BE49-F238E27FC236}">
                <a16:creationId xmlns:a16="http://schemas.microsoft.com/office/drawing/2014/main" id="{98AB56CF-F4C5-4F54-9C81-C6AF325445C4}"/>
              </a:ext>
            </a:extLst>
          </p:cNvPr>
          <p:cNvSpPr>
            <a:spLocks noGrp="1"/>
          </p:cNvSpPr>
          <p:nvPr>
            <p:ph type="body" idx="52" hasCustomPrompt="1"/>
          </p:nvPr>
        </p:nvSpPr>
        <p:spPr>
          <a:xfrm>
            <a:off x="5082028" y="4231099"/>
            <a:ext cx="2020824" cy="334918"/>
          </a:xfrm>
        </p:spPr>
        <p:txBody>
          <a:bodyPr lIns="0" tIns="0" rIns="0" bIns="0" anchor="b">
            <a:normAutofit/>
          </a:bodyPr>
          <a:lstStyle>
            <a:lvl1pPr marL="0" indent="0" algn="ctr">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31" name="Text Placeholder 11">
            <a:extLst>
              <a:ext uri="{FF2B5EF4-FFF2-40B4-BE49-F238E27FC236}">
                <a16:creationId xmlns:a16="http://schemas.microsoft.com/office/drawing/2014/main" id="{EDAADAFF-CDF8-4B5A-B4AF-07A1E3BDCFFD}"/>
              </a:ext>
            </a:extLst>
          </p:cNvPr>
          <p:cNvSpPr>
            <a:spLocks noGrp="1"/>
          </p:cNvSpPr>
          <p:nvPr>
            <p:ph type="body" sz="quarter" idx="53"/>
          </p:nvPr>
        </p:nvSpPr>
        <p:spPr>
          <a:xfrm>
            <a:off x="5082029" y="4664315"/>
            <a:ext cx="2020824" cy="1178559"/>
          </a:xfrm>
        </p:spPr>
        <p:txBody>
          <a:bodyPr lIns="0" tIns="0" rIns="0" bIns="0">
            <a:normAutofit/>
          </a:bodyPr>
          <a:lstStyle>
            <a:lvl1pPr marL="0" indent="0" algn="ctr">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32" name="Text Placeholder 2">
            <a:extLst>
              <a:ext uri="{FF2B5EF4-FFF2-40B4-BE49-F238E27FC236}">
                <a16:creationId xmlns:a16="http://schemas.microsoft.com/office/drawing/2014/main" id="{455E4403-2A75-455B-8AB8-D9D2DEE6B4B8}"/>
              </a:ext>
            </a:extLst>
          </p:cNvPr>
          <p:cNvSpPr>
            <a:spLocks noGrp="1"/>
          </p:cNvSpPr>
          <p:nvPr>
            <p:ph type="body" idx="54" hasCustomPrompt="1"/>
          </p:nvPr>
        </p:nvSpPr>
        <p:spPr>
          <a:xfrm>
            <a:off x="7267480" y="4231099"/>
            <a:ext cx="2020824" cy="334918"/>
          </a:xfrm>
        </p:spPr>
        <p:txBody>
          <a:bodyPr lIns="0" tIns="0" rIns="0" bIns="0" anchor="b">
            <a:normAutofit/>
          </a:bodyPr>
          <a:lstStyle>
            <a:lvl1pPr marL="0" indent="0" algn="ctr">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33" name="Text Placeholder 11">
            <a:extLst>
              <a:ext uri="{FF2B5EF4-FFF2-40B4-BE49-F238E27FC236}">
                <a16:creationId xmlns:a16="http://schemas.microsoft.com/office/drawing/2014/main" id="{72A71372-85B1-4BE9-AFC9-78A34420C192}"/>
              </a:ext>
            </a:extLst>
          </p:cNvPr>
          <p:cNvSpPr>
            <a:spLocks noGrp="1"/>
          </p:cNvSpPr>
          <p:nvPr>
            <p:ph type="body" sz="quarter" idx="55"/>
          </p:nvPr>
        </p:nvSpPr>
        <p:spPr>
          <a:xfrm>
            <a:off x="7267481" y="4664315"/>
            <a:ext cx="2020824" cy="1178559"/>
          </a:xfrm>
        </p:spPr>
        <p:txBody>
          <a:bodyPr lIns="0" tIns="0" rIns="0" bIns="0">
            <a:normAutofit/>
          </a:bodyPr>
          <a:lstStyle>
            <a:lvl1pPr marL="0" indent="0" algn="ctr">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39" name="Text Placeholder 2">
            <a:extLst>
              <a:ext uri="{FF2B5EF4-FFF2-40B4-BE49-F238E27FC236}">
                <a16:creationId xmlns:a16="http://schemas.microsoft.com/office/drawing/2014/main" id="{450A7337-3C0A-4855-BC87-AA251494827A}"/>
              </a:ext>
            </a:extLst>
          </p:cNvPr>
          <p:cNvSpPr>
            <a:spLocks noGrp="1"/>
          </p:cNvSpPr>
          <p:nvPr>
            <p:ph type="body" idx="56" hasCustomPrompt="1"/>
          </p:nvPr>
        </p:nvSpPr>
        <p:spPr>
          <a:xfrm>
            <a:off x="1053452" y="3074289"/>
            <a:ext cx="1335024" cy="462656"/>
          </a:xfrm>
        </p:spPr>
        <p:txBody>
          <a:bodyPr lIns="0" tIns="0" rIns="0" bIns="0" anchor="b">
            <a:normAutofit/>
          </a:bodyPr>
          <a:lstStyle>
            <a:lvl1pPr marL="0" indent="0" algn="ctr">
              <a:buNone/>
              <a:defRPr sz="29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20XX</a:t>
            </a:r>
          </a:p>
        </p:txBody>
      </p:sp>
      <p:sp>
        <p:nvSpPr>
          <p:cNvPr id="40" name="Text Placeholder 2">
            <a:extLst>
              <a:ext uri="{FF2B5EF4-FFF2-40B4-BE49-F238E27FC236}">
                <a16:creationId xmlns:a16="http://schemas.microsoft.com/office/drawing/2014/main" id="{D7169E62-2B9B-4CF2-B2E2-3FD55EEEFF87}"/>
              </a:ext>
            </a:extLst>
          </p:cNvPr>
          <p:cNvSpPr>
            <a:spLocks noGrp="1"/>
          </p:cNvSpPr>
          <p:nvPr>
            <p:ph type="body" idx="57" hasCustomPrompt="1"/>
          </p:nvPr>
        </p:nvSpPr>
        <p:spPr>
          <a:xfrm>
            <a:off x="1053452" y="3471539"/>
            <a:ext cx="1335024" cy="233857"/>
          </a:xfrm>
        </p:spPr>
        <p:txBody>
          <a:bodyPr lIns="0" tIns="0" rIns="0" bIns="0" anchor="t" anchorCtr="0">
            <a:normAutofit/>
          </a:bodyPr>
          <a:lstStyle>
            <a:lvl1pPr marL="0" indent="0" algn="ctr">
              <a:buNone/>
              <a:defRPr sz="1700" b="1">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Month</a:t>
            </a:r>
          </a:p>
        </p:txBody>
      </p:sp>
      <p:sp>
        <p:nvSpPr>
          <p:cNvPr id="41" name="Text Placeholder 2">
            <a:extLst>
              <a:ext uri="{FF2B5EF4-FFF2-40B4-BE49-F238E27FC236}">
                <a16:creationId xmlns:a16="http://schemas.microsoft.com/office/drawing/2014/main" id="{AC0575D2-AA1D-44C6-9FB3-21ADF8988B54}"/>
              </a:ext>
            </a:extLst>
          </p:cNvPr>
          <p:cNvSpPr>
            <a:spLocks noGrp="1"/>
          </p:cNvSpPr>
          <p:nvPr>
            <p:ph type="body" idx="58" hasCustomPrompt="1"/>
          </p:nvPr>
        </p:nvSpPr>
        <p:spPr>
          <a:xfrm>
            <a:off x="3240970" y="3068944"/>
            <a:ext cx="1335024" cy="462656"/>
          </a:xfrm>
        </p:spPr>
        <p:txBody>
          <a:bodyPr lIns="0" tIns="0" rIns="0" bIns="0" anchor="b">
            <a:normAutofit/>
          </a:bodyPr>
          <a:lstStyle>
            <a:lvl1pPr marL="0" indent="0" algn="ctr">
              <a:buNone/>
              <a:defRPr sz="29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20XX</a:t>
            </a:r>
          </a:p>
        </p:txBody>
      </p:sp>
      <p:sp>
        <p:nvSpPr>
          <p:cNvPr id="42" name="Text Placeholder 2">
            <a:extLst>
              <a:ext uri="{FF2B5EF4-FFF2-40B4-BE49-F238E27FC236}">
                <a16:creationId xmlns:a16="http://schemas.microsoft.com/office/drawing/2014/main" id="{2BBDBCDC-6887-4C68-B9B1-5692A081F030}"/>
              </a:ext>
            </a:extLst>
          </p:cNvPr>
          <p:cNvSpPr>
            <a:spLocks noGrp="1"/>
          </p:cNvSpPr>
          <p:nvPr>
            <p:ph type="body" idx="59" hasCustomPrompt="1"/>
          </p:nvPr>
        </p:nvSpPr>
        <p:spPr>
          <a:xfrm>
            <a:off x="3240970" y="3466194"/>
            <a:ext cx="1335024" cy="233857"/>
          </a:xfrm>
        </p:spPr>
        <p:txBody>
          <a:bodyPr lIns="0" tIns="0" rIns="0" bIns="0" anchor="t" anchorCtr="0">
            <a:normAutofit/>
          </a:bodyPr>
          <a:lstStyle>
            <a:lvl1pPr marL="0" indent="0" algn="ctr">
              <a:buNone/>
              <a:defRPr sz="1700" b="1">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Month</a:t>
            </a:r>
          </a:p>
        </p:txBody>
      </p:sp>
      <p:sp>
        <p:nvSpPr>
          <p:cNvPr id="43" name="Text Placeholder 2">
            <a:extLst>
              <a:ext uri="{FF2B5EF4-FFF2-40B4-BE49-F238E27FC236}">
                <a16:creationId xmlns:a16="http://schemas.microsoft.com/office/drawing/2014/main" id="{6ABCAEE9-21FE-4449-83EB-FBEC4248EE5E}"/>
              </a:ext>
            </a:extLst>
          </p:cNvPr>
          <p:cNvSpPr>
            <a:spLocks noGrp="1"/>
          </p:cNvSpPr>
          <p:nvPr>
            <p:ph type="body" idx="60" hasCustomPrompt="1"/>
          </p:nvPr>
        </p:nvSpPr>
        <p:spPr>
          <a:xfrm>
            <a:off x="5428488" y="3077096"/>
            <a:ext cx="1335024" cy="462656"/>
          </a:xfrm>
        </p:spPr>
        <p:txBody>
          <a:bodyPr lIns="0" tIns="0" rIns="0" bIns="0" anchor="b">
            <a:normAutofit/>
          </a:bodyPr>
          <a:lstStyle>
            <a:lvl1pPr marL="0" indent="0" algn="ctr">
              <a:buNone/>
              <a:defRPr sz="29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20XX</a:t>
            </a:r>
          </a:p>
        </p:txBody>
      </p:sp>
      <p:sp>
        <p:nvSpPr>
          <p:cNvPr id="44" name="Text Placeholder 2">
            <a:extLst>
              <a:ext uri="{FF2B5EF4-FFF2-40B4-BE49-F238E27FC236}">
                <a16:creationId xmlns:a16="http://schemas.microsoft.com/office/drawing/2014/main" id="{95136500-0830-4515-8356-C6B23041E5C7}"/>
              </a:ext>
            </a:extLst>
          </p:cNvPr>
          <p:cNvSpPr>
            <a:spLocks noGrp="1"/>
          </p:cNvSpPr>
          <p:nvPr>
            <p:ph type="body" idx="61" hasCustomPrompt="1"/>
          </p:nvPr>
        </p:nvSpPr>
        <p:spPr>
          <a:xfrm>
            <a:off x="5428488" y="3474346"/>
            <a:ext cx="1335024" cy="233857"/>
          </a:xfrm>
        </p:spPr>
        <p:txBody>
          <a:bodyPr lIns="0" tIns="0" rIns="0" bIns="0" anchor="t" anchorCtr="0">
            <a:normAutofit/>
          </a:bodyPr>
          <a:lstStyle>
            <a:lvl1pPr marL="0" indent="0" algn="ctr">
              <a:buNone/>
              <a:defRPr sz="1700" b="1">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Month</a:t>
            </a:r>
          </a:p>
        </p:txBody>
      </p:sp>
      <p:sp>
        <p:nvSpPr>
          <p:cNvPr id="45" name="Text Placeholder 2">
            <a:extLst>
              <a:ext uri="{FF2B5EF4-FFF2-40B4-BE49-F238E27FC236}">
                <a16:creationId xmlns:a16="http://schemas.microsoft.com/office/drawing/2014/main" id="{CBD503F2-AFE4-4764-8A65-FCC3DF905012}"/>
              </a:ext>
            </a:extLst>
          </p:cNvPr>
          <p:cNvSpPr>
            <a:spLocks noGrp="1"/>
          </p:cNvSpPr>
          <p:nvPr>
            <p:ph type="body" idx="62" hasCustomPrompt="1"/>
          </p:nvPr>
        </p:nvSpPr>
        <p:spPr>
          <a:xfrm>
            <a:off x="7616006" y="3082825"/>
            <a:ext cx="1335024" cy="462656"/>
          </a:xfrm>
        </p:spPr>
        <p:txBody>
          <a:bodyPr lIns="0" tIns="0" rIns="0" bIns="0" anchor="b">
            <a:normAutofit/>
          </a:bodyPr>
          <a:lstStyle>
            <a:lvl1pPr marL="0" indent="0" algn="ctr">
              <a:buNone/>
              <a:defRPr sz="29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20XX</a:t>
            </a:r>
          </a:p>
        </p:txBody>
      </p:sp>
      <p:sp>
        <p:nvSpPr>
          <p:cNvPr id="46" name="Text Placeholder 2">
            <a:extLst>
              <a:ext uri="{FF2B5EF4-FFF2-40B4-BE49-F238E27FC236}">
                <a16:creationId xmlns:a16="http://schemas.microsoft.com/office/drawing/2014/main" id="{7DC0A657-989F-4B29-8E27-DDC81B0140EE}"/>
              </a:ext>
            </a:extLst>
          </p:cNvPr>
          <p:cNvSpPr>
            <a:spLocks noGrp="1"/>
          </p:cNvSpPr>
          <p:nvPr>
            <p:ph type="body" idx="63" hasCustomPrompt="1"/>
          </p:nvPr>
        </p:nvSpPr>
        <p:spPr>
          <a:xfrm>
            <a:off x="7616006" y="3480075"/>
            <a:ext cx="1335024" cy="233857"/>
          </a:xfrm>
        </p:spPr>
        <p:txBody>
          <a:bodyPr lIns="0" tIns="0" rIns="0" bIns="0" anchor="t" anchorCtr="0">
            <a:normAutofit/>
          </a:bodyPr>
          <a:lstStyle>
            <a:lvl1pPr marL="0" indent="0" algn="ctr">
              <a:buNone/>
              <a:defRPr sz="1700" b="1">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Month</a:t>
            </a:r>
          </a:p>
        </p:txBody>
      </p:sp>
      <p:sp>
        <p:nvSpPr>
          <p:cNvPr id="47" name="Text Placeholder 2">
            <a:extLst>
              <a:ext uri="{FF2B5EF4-FFF2-40B4-BE49-F238E27FC236}">
                <a16:creationId xmlns:a16="http://schemas.microsoft.com/office/drawing/2014/main" id="{8437BAC6-4C02-46D8-AB5C-54416FDC4E11}"/>
              </a:ext>
            </a:extLst>
          </p:cNvPr>
          <p:cNvSpPr>
            <a:spLocks noGrp="1"/>
          </p:cNvSpPr>
          <p:nvPr>
            <p:ph type="body" idx="64" hasCustomPrompt="1"/>
          </p:nvPr>
        </p:nvSpPr>
        <p:spPr>
          <a:xfrm>
            <a:off x="9803524" y="3079749"/>
            <a:ext cx="1335024" cy="462656"/>
          </a:xfrm>
        </p:spPr>
        <p:txBody>
          <a:bodyPr lIns="0" tIns="0" rIns="0" bIns="0" anchor="b">
            <a:normAutofit/>
          </a:bodyPr>
          <a:lstStyle>
            <a:lvl1pPr marL="0" indent="0" algn="ctr">
              <a:buNone/>
              <a:defRPr sz="29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20XX</a:t>
            </a:r>
          </a:p>
        </p:txBody>
      </p:sp>
      <p:sp>
        <p:nvSpPr>
          <p:cNvPr id="48" name="Text Placeholder 2">
            <a:extLst>
              <a:ext uri="{FF2B5EF4-FFF2-40B4-BE49-F238E27FC236}">
                <a16:creationId xmlns:a16="http://schemas.microsoft.com/office/drawing/2014/main" id="{E0840D65-23FD-4BDF-B966-5BF3BE32F620}"/>
              </a:ext>
            </a:extLst>
          </p:cNvPr>
          <p:cNvSpPr>
            <a:spLocks noGrp="1"/>
          </p:cNvSpPr>
          <p:nvPr>
            <p:ph type="body" idx="65" hasCustomPrompt="1"/>
          </p:nvPr>
        </p:nvSpPr>
        <p:spPr>
          <a:xfrm>
            <a:off x="9803524" y="3476999"/>
            <a:ext cx="1335024" cy="233857"/>
          </a:xfrm>
        </p:spPr>
        <p:txBody>
          <a:bodyPr lIns="0" tIns="0" rIns="0" bIns="0" anchor="t" anchorCtr="0">
            <a:normAutofit/>
          </a:bodyPr>
          <a:lstStyle>
            <a:lvl1pPr marL="0" indent="0" algn="ctr">
              <a:buNone/>
              <a:defRPr sz="1700" b="1">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Month</a:t>
            </a:r>
          </a:p>
        </p:txBody>
      </p:sp>
      <p:sp>
        <p:nvSpPr>
          <p:cNvPr id="50" name="Picture Placeholder 11">
            <a:extLst>
              <a:ext uri="{FF2B5EF4-FFF2-40B4-BE49-F238E27FC236}">
                <a16:creationId xmlns:a16="http://schemas.microsoft.com/office/drawing/2014/main" id="{DBB3EB4E-1DA2-4278-B918-D5B7EDBD9B35}"/>
              </a:ext>
            </a:extLst>
          </p:cNvPr>
          <p:cNvSpPr>
            <a:spLocks noGrp="1"/>
          </p:cNvSpPr>
          <p:nvPr>
            <p:ph type="pic" sz="quarter" idx="66"/>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smtClean="0"/>
              <a:t>Click icon to add picture</a:t>
            </a:r>
            <a:endParaRPr lang="ru-RU" dirty="0"/>
          </a:p>
        </p:txBody>
      </p:sp>
    </p:spTree>
    <p:extLst>
      <p:ext uri="{BB962C8B-B14F-4D97-AF65-F5344CB8AC3E}">
        <p14:creationId xmlns:p14="http://schemas.microsoft.com/office/powerpoint/2010/main" val="1510719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and Logo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4" name="Rectangle 13">
            <a:extLst>
              <a:ext uri="{FF2B5EF4-FFF2-40B4-BE49-F238E27FC236}">
                <a16:creationId xmlns:a16="http://schemas.microsoft.com/office/drawing/2014/main" id="{46B665D0-4EDB-4342-BED1-27DA9BA746A8}"/>
              </a:ext>
            </a:extLst>
          </p:cNvPr>
          <p:cNvSpPr/>
          <p:nvPr userDrawn="1"/>
        </p:nvSpPr>
        <p:spPr>
          <a:xfrm>
            <a:off x="7454" y="-1"/>
            <a:ext cx="1219200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1965960"/>
            <a:ext cx="12192000" cy="489204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anchor="b" anchorCtr="0"/>
          <a:lstStyle/>
          <a:p>
            <a:r>
              <a:rPr lang="en-US" smtClean="0"/>
              <a:t>Click to edit Master title style</a:t>
            </a:r>
            <a:endParaRPr lang="ru-RU" dirty="0"/>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smtClean="0"/>
              <a:t>2/4/2020</a:t>
            </a:fld>
            <a:endParaRPr lang="ru-RU"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11" name="Content Placeholder 10">
            <a:extLst>
              <a:ext uri="{FF2B5EF4-FFF2-40B4-BE49-F238E27FC236}">
                <a16:creationId xmlns:a16="http://schemas.microsoft.com/office/drawing/2014/main" id="{207BEA77-6F19-47A4-89B3-773557D35ADD}"/>
              </a:ext>
            </a:extLst>
          </p:cNvPr>
          <p:cNvSpPr>
            <a:spLocks noGrp="1"/>
          </p:cNvSpPr>
          <p:nvPr>
            <p:ph sz="quarter" idx="53"/>
          </p:nvPr>
        </p:nvSpPr>
        <p:spPr>
          <a:xfrm>
            <a:off x="839787" y="1943100"/>
            <a:ext cx="10512425" cy="3686334"/>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dirty="0"/>
          </a:p>
        </p:txBody>
      </p:sp>
      <p:sp>
        <p:nvSpPr>
          <p:cNvPr id="16" name="Picture Placeholder 11">
            <a:extLst>
              <a:ext uri="{FF2B5EF4-FFF2-40B4-BE49-F238E27FC236}">
                <a16:creationId xmlns:a16="http://schemas.microsoft.com/office/drawing/2014/main" id="{429030D9-F540-4B24-AA27-17B8726068F1}"/>
              </a:ext>
            </a:extLst>
          </p:cNvPr>
          <p:cNvSpPr>
            <a:spLocks noGrp="1"/>
          </p:cNvSpPr>
          <p:nvPr>
            <p:ph type="pic" sz="quarter" idx="50"/>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smtClean="0"/>
              <a:t>Click icon to add picture</a:t>
            </a:r>
            <a:endParaRPr lang="ru-RU" dirty="0"/>
          </a:p>
        </p:txBody>
      </p:sp>
    </p:spTree>
    <p:extLst>
      <p:ext uri="{BB962C8B-B14F-4D97-AF65-F5344CB8AC3E}">
        <p14:creationId xmlns:p14="http://schemas.microsoft.com/office/powerpoint/2010/main" val="41276746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Content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5" name="Rectangle 34">
            <a:extLst>
              <a:ext uri="{FF2B5EF4-FFF2-40B4-BE49-F238E27FC236}">
                <a16:creationId xmlns:a16="http://schemas.microsoft.com/office/drawing/2014/main" id="{8CF4E3C4-06F3-4C9B-8844-62F3323AB7DD}"/>
              </a:ext>
            </a:extLst>
          </p:cNvPr>
          <p:cNvSpPr/>
          <p:nvPr userDrawn="1"/>
        </p:nvSpPr>
        <p:spPr>
          <a:xfrm>
            <a:off x="-1587" y="6408"/>
            <a:ext cx="12192000" cy="685159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3154680"/>
            <a:ext cx="12192000" cy="370332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anchor="b" anchorCtr="0"/>
          <a:lstStyle/>
          <a:p>
            <a:r>
              <a:rPr lang="en-US" smtClean="0"/>
              <a:t>Click to edit Master title style</a:t>
            </a:r>
            <a:endParaRPr lang="ru-RU" dirty="0"/>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smtClean="0"/>
              <a:t>2/4/2020</a:t>
            </a:fld>
            <a:endParaRPr lang="ru-RU"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392450"/>
            <a:ext cx="10515600" cy="588736"/>
          </a:xfrm>
        </p:spPr>
        <p:txBody>
          <a:bodyPr lIns="36000" tIns="0" rIns="0" bIns="0">
            <a:normAutofit/>
          </a:bodyPr>
          <a:lstStyle>
            <a:lvl1pPr marL="0" indent="0">
              <a:buClr>
                <a:schemeClr val="tx2"/>
              </a:buClr>
              <a:buSzPct val="125000"/>
              <a:buFont typeface="Wingdings" panose="05000000000000000000" pitchFamily="2" charset="2"/>
              <a:buNone/>
              <a:defRPr sz="180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23" name="Text Placeholder 2">
            <a:extLst>
              <a:ext uri="{FF2B5EF4-FFF2-40B4-BE49-F238E27FC236}">
                <a16:creationId xmlns:a16="http://schemas.microsoft.com/office/drawing/2014/main" id="{F074267C-7E1D-4515-B053-1121335429CD}"/>
              </a:ext>
            </a:extLst>
          </p:cNvPr>
          <p:cNvSpPr>
            <a:spLocks noGrp="1"/>
          </p:cNvSpPr>
          <p:nvPr>
            <p:ph type="body" idx="52" hasCustomPrompt="1"/>
          </p:nvPr>
        </p:nvSpPr>
        <p:spPr>
          <a:xfrm>
            <a:off x="4711049" y="4355957"/>
            <a:ext cx="2769902" cy="334918"/>
          </a:xfrm>
        </p:spPr>
        <p:txBody>
          <a:bodyPr lIns="0" tIns="0" rIns="0" bIns="0" anchor="b">
            <a:normAutofit/>
          </a:bodyPr>
          <a:lstStyle>
            <a:lvl1pPr marL="0" indent="0" algn="ctr">
              <a:buFont typeface="Arial" panose="020B0604020202020204" pitchFamily="34" charse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24" name="Text Placeholder 11">
            <a:extLst>
              <a:ext uri="{FF2B5EF4-FFF2-40B4-BE49-F238E27FC236}">
                <a16:creationId xmlns:a16="http://schemas.microsoft.com/office/drawing/2014/main" id="{BED0DB43-ABA6-4E0E-BA64-F6DBD79467F6}"/>
              </a:ext>
            </a:extLst>
          </p:cNvPr>
          <p:cNvSpPr>
            <a:spLocks noGrp="1"/>
          </p:cNvSpPr>
          <p:nvPr>
            <p:ph type="body" sz="quarter" idx="53"/>
          </p:nvPr>
        </p:nvSpPr>
        <p:spPr>
          <a:xfrm>
            <a:off x="4711049" y="4736849"/>
            <a:ext cx="2769902" cy="214088"/>
          </a:xfrm>
        </p:spPr>
        <p:txBody>
          <a:bodyPr lIns="0" tIns="0" rIns="0" bIns="0">
            <a:normAutofit/>
          </a:bodyPr>
          <a:lstStyle>
            <a:lvl1pPr marL="0" indent="0" algn="ctr">
              <a:spcBef>
                <a:spcPts val="600"/>
              </a:spcBef>
              <a:buClr>
                <a:schemeClr val="bg1">
                  <a:lumMod val="50000"/>
                </a:schemeClr>
              </a:buClr>
              <a:buSzPct val="125000"/>
              <a:buFont typeface="Arial" panose="020B0604020202020204" pitchFamily="34" charset="0"/>
              <a:buNone/>
              <a:defRPr sz="1400" b="0" i="1">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28" name="Text Placeholder 11">
            <a:extLst>
              <a:ext uri="{FF2B5EF4-FFF2-40B4-BE49-F238E27FC236}">
                <a16:creationId xmlns:a16="http://schemas.microsoft.com/office/drawing/2014/main" id="{5294241C-27BC-4F81-86AC-BB6A1B6C317E}"/>
              </a:ext>
            </a:extLst>
          </p:cNvPr>
          <p:cNvSpPr>
            <a:spLocks noGrp="1"/>
          </p:cNvSpPr>
          <p:nvPr>
            <p:ph type="body" sz="quarter" idx="54"/>
          </p:nvPr>
        </p:nvSpPr>
        <p:spPr>
          <a:xfrm>
            <a:off x="4711049" y="5004864"/>
            <a:ext cx="2769902" cy="824020"/>
          </a:xfrm>
        </p:spPr>
        <p:txBody>
          <a:bodyPr lIns="0" tIns="0" rIns="0" bIns="0">
            <a:normAutofit/>
          </a:bodyPr>
          <a:lstStyle>
            <a:lvl1pPr marL="0" indent="0" algn="ctr">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11" name="Picture Placeholder 10">
            <a:extLst>
              <a:ext uri="{FF2B5EF4-FFF2-40B4-BE49-F238E27FC236}">
                <a16:creationId xmlns:a16="http://schemas.microsoft.com/office/drawing/2014/main" id="{FA998E5C-D637-4A1F-9056-73766B04FE2B}"/>
              </a:ext>
            </a:extLst>
          </p:cNvPr>
          <p:cNvSpPr>
            <a:spLocks noGrp="1"/>
          </p:cNvSpPr>
          <p:nvPr>
            <p:ph type="pic" sz="quarter" idx="55"/>
          </p:nvPr>
        </p:nvSpPr>
        <p:spPr>
          <a:xfrm>
            <a:off x="5145170" y="2212908"/>
            <a:ext cx="1901952" cy="1901952"/>
          </a:xfrm>
          <a:prstGeom prst="ellipse">
            <a:avLst/>
          </a:prstGeom>
          <a:ln>
            <a:solidFill>
              <a:schemeClr val="bg2"/>
            </a:solidFill>
          </a:ln>
        </p:spPr>
        <p:txBody>
          <a:bodyPr anchor="ctr" anchorCtr="0">
            <a:normAutofit/>
          </a:bodyPr>
          <a:lstStyle>
            <a:lvl1pPr marL="0" indent="0" algn="ctr">
              <a:buNone/>
              <a:defRPr sz="1400"/>
            </a:lvl1pPr>
          </a:lstStyle>
          <a:p>
            <a:r>
              <a:rPr lang="en-US" smtClean="0"/>
              <a:t>Click icon to add picture</a:t>
            </a:r>
            <a:endParaRPr lang="ru-RU" dirty="0"/>
          </a:p>
        </p:txBody>
      </p:sp>
      <p:sp>
        <p:nvSpPr>
          <p:cNvPr id="25" name="Text Placeholder 2">
            <a:extLst>
              <a:ext uri="{FF2B5EF4-FFF2-40B4-BE49-F238E27FC236}">
                <a16:creationId xmlns:a16="http://schemas.microsoft.com/office/drawing/2014/main" id="{F89779B3-74BD-410E-8DCD-302D161A4673}"/>
              </a:ext>
            </a:extLst>
          </p:cNvPr>
          <p:cNvSpPr>
            <a:spLocks noGrp="1"/>
          </p:cNvSpPr>
          <p:nvPr>
            <p:ph type="body" idx="56" hasCustomPrompt="1"/>
          </p:nvPr>
        </p:nvSpPr>
        <p:spPr>
          <a:xfrm>
            <a:off x="8147243" y="4357953"/>
            <a:ext cx="2769902" cy="334918"/>
          </a:xfrm>
        </p:spPr>
        <p:txBody>
          <a:bodyPr lIns="0" tIns="0" rIns="0" bIns="0" anchor="b">
            <a:normAutofit/>
          </a:bodyPr>
          <a:lstStyle>
            <a:lvl1pPr marL="0" indent="0" algn="ctr">
              <a:buFont typeface="Arial" panose="020B0604020202020204" pitchFamily="34" charse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26" name="Text Placeholder 11">
            <a:extLst>
              <a:ext uri="{FF2B5EF4-FFF2-40B4-BE49-F238E27FC236}">
                <a16:creationId xmlns:a16="http://schemas.microsoft.com/office/drawing/2014/main" id="{B367781E-9C82-4788-A807-0111EF793B63}"/>
              </a:ext>
            </a:extLst>
          </p:cNvPr>
          <p:cNvSpPr>
            <a:spLocks noGrp="1"/>
          </p:cNvSpPr>
          <p:nvPr>
            <p:ph type="body" sz="quarter" idx="57"/>
          </p:nvPr>
        </p:nvSpPr>
        <p:spPr>
          <a:xfrm>
            <a:off x="8147243" y="4738845"/>
            <a:ext cx="2769902" cy="214088"/>
          </a:xfrm>
        </p:spPr>
        <p:txBody>
          <a:bodyPr lIns="0" tIns="0" rIns="0" bIns="0">
            <a:normAutofit/>
          </a:bodyPr>
          <a:lstStyle>
            <a:lvl1pPr marL="0" indent="0" algn="ctr">
              <a:spcBef>
                <a:spcPts val="600"/>
              </a:spcBef>
              <a:buClr>
                <a:schemeClr val="bg1">
                  <a:lumMod val="50000"/>
                </a:schemeClr>
              </a:buClr>
              <a:buSzPct val="125000"/>
              <a:buFont typeface="Arial" panose="020B0604020202020204" pitchFamily="34" charset="0"/>
              <a:buNone/>
              <a:defRPr sz="1400" b="0" i="1">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29" name="Text Placeholder 11">
            <a:extLst>
              <a:ext uri="{FF2B5EF4-FFF2-40B4-BE49-F238E27FC236}">
                <a16:creationId xmlns:a16="http://schemas.microsoft.com/office/drawing/2014/main" id="{C5484CD3-57F0-46B6-96E6-54BDB7A030D4}"/>
              </a:ext>
            </a:extLst>
          </p:cNvPr>
          <p:cNvSpPr>
            <a:spLocks noGrp="1"/>
          </p:cNvSpPr>
          <p:nvPr>
            <p:ph type="body" sz="quarter" idx="58"/>
          </p:nvPr>
        </p:nvSpPr>
        <p:spPr>
          <a:xfrm>
            <a:off x="8147243" y="5006860"/>
            <a:ext cx="2769902" cy="824020"/>
          </a:xfrm>
        </p:spPr>
        <p:txBody>
          <a:bodyPr lIns="0" tIns="0" rIns="0" bIns="0">
            <a:normAutofit/>
          </a:bodyPr>
          <a:lstStyle>
            <a:lvl1pPr marL="0" indent="0" algn="ctr">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30" name="Picture Placeholder 10">
            <a:extLst>
              <a:ext uri="{FF2B5EF4-FFF2-40B4-BE49-F238E27FC236}">
                <a16:creationId xmlns:a16="http://schemas.microsoft.com/office/drawing/2014/main" id="{383DFDF4-9A8E-4653-9207-FC82A7B603A9}"/>
              </a:ext>
            </a:extLst>
          </p:cNvPr>
          <p:cNvSpPr>
            <a:spLocks noGrp="1"/>
          </p:cNvSpPr>
          <p:nvPr>
            <p:ph type="pic" sz="quarter" idx="59"/>
          </p:nvPr>
        </p:nvSpPr>
        <p:spPr>
          <a:xfrm>
            <a:off x="8580060" y="2212908"/>
            <a:ext cx="1901952" cy="1901952"/>
          </a:xfrm>
          <a:prstGeom prst="ellipse">
            <a:avLst/>
          </a:prstGeom>
          <a:ln>
            <a:solidFill>
              <a:schemeClr val="bg2"/>
            </a:solidFill>
          </a:ln>
        </p:spPr>
        <p:txBody>
          <a:bodyPr anchor="ctr" anchorCtr="0">
            <a:normAutofit/>
          </a:bodyPr>
          <a:lstStyle>
            <a:lvl1pPr marL="0" indent="0" algn="ctr">
              <a:buNone/>
              <a:defRPr sz="1400"/>
            </a:lvl1pPr>
          </a:lstStyle>
          <a:p>
            <a:r>
              <a:rPr lang="en-US" smtClean="0"/>
              <a:t>Click icon to add picture</a:t>
            </a:r>
            <a:endParaRPr lang="ru-RU" dirty="0"/>
          </a:p>
        </p:txBody>
      </p:sp>
      <p:sp>
        <p:nvSpPr>
          <p:cNvPr id="31" name="Text Placeholder 2">
            <a:extLst>
              <a:ext uri="{FF2B5EF4-FFF2-40B4-BE49-F238E27FC236}">
                <a16:creationId xmlns:a16="http://schemas.microsoft.com/office/drawing/2014/main" id="{E65875B3-5DCE-417D-9AF6-8A9319DAF12F}"/>
              </a:ext>
            </a:extLst>
          </p:cNvPr>
          <p:cNvSpPr>
            <a:spLocks noGrp="1"/>
          </p:cNvSpPr>
          <p:nvPr>
            <p:ph type="body" idx="60" hasCustomPrompt="1"/>
          </p:nvPr>
        </p:nvSpPr>
        <p:spPr>
          <a:xfrm>
            <a:off x="1272438" y="4372425"/>
            <a:ext cx="2769902" cy="334918"/>
          </a:xfrm>
        </p:spPr>
        <p:txBody>
          <a:bodyPr lIns="0" tIns="0" rIns="0" bIns="0" anchor="b">
            <a:normAutofit/>
          </a:bodyPr>
          <a:lstStyle>
            <a:lvl1pPr marL="0" indent="0" algn="ctr">
              <a:buFont typeface="Arial" panose="020B0604020202020204" pitchFamily="34" charse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32" name="Text Placeholder 11">
            <a:extLst>
              <a:ext uri="{FF2B5EF4-FFF2-40B4-BE49-F238E27FC236}">
                <a16:creationId xmlns:a16="http://schemas.microsoft.com/office/drawing/2014/main" id="{57610FCE-66D7-48F6-8133-2F14CEABF03C}"/>
              </a:ext>
            </a:extLst>
          </p:cNvPr>
          <p:cNvSpPr>
            <a:spLocks noGrp="1"/>
          </p:cNvSpPr>
          <p:nvPr>
            <p:ph type="body" sz="quarter" idx="61"/>
          </p:nvPr>
        </p:nvSpPr>
        <p:spPr>
          <a:xfrm>
            <a:off x="1272438" y="4753317"/>
            <a:ext cx="2769902" cy="214088"/>
          </a:xfrm>
        </p:spPr>
        <p:txBody>
          <a:bodyPr lIns="0" tIns="0" rIns="0" bIns="0">
            <a:normAutofit/>
          </a:bodyPr>
          <a:lstStyle>
            <a:lvl1pPr marL="0" indent="0" algn="ctr">
              <a:spcBef>
                <a:spcPts val="600"/>
              </a:spcBef>
              <a:buClr>
                <a:schemeClr val="bg1">
                  <a:lumMod val="50000"/>
                </a:schemeClr>
              </a:buClr>
              <a:buSzPct val="125000"/>
              <a:buFont typeface="Arial" panose="020B0604020202020204" pitchFamily="34" charset="0"/>
              <a:buNone/>
              <a:defRPr sz="1400" b="0" i="1">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33" name="Text Placeholder 11">
            <a:extLst>
              <a:ext uri="{FF2B5EF4-FFF2-40B4-BE49-F238E27FC236}">
                <a16:creationId xmlns:a16="http://schemas.microsoft.com/office/drawing/2014/main" id="{A582499F-142E-436A-931B-C9E57565DF2F}"/>
              </a:ext>
            </a:extLst>
          </p:cNvPr>
          <p:cNvSpPr>
            <a:spLocks noGrp="1"/>
          </p:cNvSpPr>
          <p:nvPr>
            <p:ph type="body" sz="quarter" idx="62"/>
          </p:nvPr>
        </p:nvSpPr>
        <p:spPr>
          <a:xfrm>
            <a:off x="1272438" y="5021332"/>
            <a:ext cx="2769902" cy="824020"/>
          </a:xfrm>
        </p:spPr>
        <p:txBody>
          <a:bodyPr lIns="0" tIns="0" rIns="0" bIns="0">
            <a:normAutofit/>
          </a:bodyPr>
          <a:lstStyle>
            <a:lvl1pPr marL="0" indent="0" algn="ctr">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34" name="Picture Placeholder 10">
            <a:extLst>
              <a:ext uri="{FF2B5EF4-FFF2-40B4-BE49-F238E27FC236}">
                <a16:creationId xmlns:a16="http://schemas.microsoft.com/office/drawing/2014/main" id="{950B3CF8-BCAD-487D-A0EB-0F031B9DFEB6}"/>
              </a:ext>
            </a:extLst>
          </p:cNvPr>
          <p:cNvSpPr>
            <a:spLocks noGrp="1"/>
          </p:cNvSpPr>
          <p:nvPr>
            <p:ph type="pic" sz="quarter" idx="63"/>
          </p:nvPr>
        </p:nvSpPr>
        <p:spPr>
          <a:xfrm>
            <a:off x="1710279" y="2212908"/>
            <a:ext cx="1901952" cy="1901952"/>
          </a:xfrm>
          <a:prstGeom prst="ellipse">
            <a:avLst/>
          </a:prstGeom>
          <a:ln>
            <a:solidFill>
              <a:schemeClr val="bg2"/>
            </a:solidFill>
          </a:ln>
        </p:spPr>
        <p:txBody>
          <a:bodyPr anchor="ctr" anchorCtr="0">
            <a:normAutofit/>
          </a:bodyPr>
          <a:lstStyle>
            <a:lvl1pPr marL="0" indent="0" algn="ctr">
              <a:buNone/>
              <a:defRPr sz="1400"/>
            </a:lvl1pPr>
          </a:lstStyle>
          <a:p>
            <a:r>
              <a:rPr lang="en-US" smtClean="0"/>
              <a:t>Click icon to add picture</a:t>
            </a:r>
            <a:endParaRPr lang="ru-RU" dirty="0"/>
          </a:p>
        </p:txBody>
      </p:sp>
      <p:sp>
        <p:nvSpPr>
          <p:cNvPr id="36" name="Picture Placeholder 11">
            <a:extLst>
              <a:ext uri="{FF2B5EF4-FFF2-40B4-BE49-F238E27FC236}">
                <a16:creationId xmlns:a16="http://schemas.microsoft.com/office/drawing/2014/main" id="{6CAD31EE-07E0-48DC-8A30-3C3AC6285B2A}"/>
              </a:ext>
            </a:extLst>
          </p:cNvPr>
          <p:cNvSpPr>
            <a:spLocks noGrp="1"/>
          </p:cNvSpPr>
          <p:nvPr>
            <p:ph type="pic" sz="quarter" idx="50"/>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smtClean="0"/>
              <a:t>Click icon to add picture</a:t>
            </a:r>
            <a:endParaRPr lang="ru-RU" dirty="0"/>
          </a:p>
        </p:txBody>
      </p:sp>
    </p:spTree>
    <p:extLst>
      <p:ext uri="{BB962C8B-B14F-4D97-AF65-F5344CB8AC3E}">
        <p14:creationId xmlns:p14="http://schemas.microsoft.com/office/powerpoint/2010/main" val="40349425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Content and Caption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0" name="Rectangle 79">
            <a:extLst>
              <a:ext uri="{FF2B5EF4-FFF2-40B4-BE49-F238E27FC236}">
                <a16:creationId xmlns:a16="http://schemas.microsoft.com/office/drawing/2014/main" id="{067B149A-3C8A-48D5-A7CF-D900619C493B}"/>
              </a:ext>
            </a:extLst>
          </p:cNvPr>
          <p:cNvSpPr/>
          <p:nvPr userDrawn="1"/>
        </p:nvSpPr>
        <p:spPr>
          <a:xfrm>
            <a:off x="0" y="4749"/>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2368296"/>
            <a:ext cx="12192000" cy="4489704"/>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anchor="b" anchorCtr="0"/>
          <a:lstStyle/>
          <a:p>
            <a:r>
              <a:rPr lang="en-US" smtClean="0"/>
              <a:t>Click to edit Master title style</a:t>
            </a:r>
            <a:endParaRPr lang="ru-RU" dirty="0"/>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smtClean="0"/>
              <a:t>2/4/2020</a:t>
            </a:fld>
            <a:endParaRPr lang="ru-RU"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392450"/>
            <a:ext cx="10515600" cy="552848"/>
          </a:xfrm>
        </p:spPr>
        <p:txBody>
          <a:bodyPr lIns="36000" tIns="0" rIns="0" bIns="0">
            <a:normAutofit/>
          </a:bodyPr>
          <a:lstStyle>
            <a:lvl1pPr marL="0" indent="0">
              <a:buClr>
                <a:schemeClr val="tx2"/>
              </a:buClr>
              <a:buSzPct val="125000"/>
              <a:buFont typeface="Wingdings" panose="05000000000000000000" pitchFamily="2" charset="2"/>
              <a:buNone/>
              <a:defRPr sz="1800" i="0">
                <a:solidFill>
                  <a:schemeClr val="tx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31" name="Text Placeholder 2">
            <a:extLst>
              <a:ext uri="{FF2B5EF4-FFF2-40B4-BE49-F238E27FC236}">
                <a16:creationId xmlns:a16="http://schemas.microsoft.com/office/drawing/2014/main" id="{E65875B3-5DCE-417D-9AF6-8A9319DAF12F}"/>
              </a:ext>
            </a:extLst>
          </p:cNvPr>
          <p:cNvSpPr>
            <a:spLocks noGrp="1"/>
          </p:cNvSpPr>
          <p:nvPr>
            <p:ph type="body" idx="60" hasCustomPrompt="1"/>
          </p:nvPr>
        </p:nvSpPr>
        <p:spPr>
          <a:xfrm>
            <a:off x="2534173" y="3053492"/>
            <a:ext cx="1908000" cy="591259"/>
          </a:xfrm>
        </p:spPr>
        <p:txBody>
          <a:bodyPr lIns="0" tIns="0" rIns="0" bIns="0" anchor="b">
            <a:normAutofit/>
          </a:bodyPr>
          <a:lstStyle>
            <a:lvl1pPr marL="0" indent="0" algn="l">
              <a:buFont typeface="Arial" panose="020B0604020202020204" pitchFamily="34" charse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32" name="Text Placeholder 11">
            <a:extLst>
              <a:ext uri="{FF2B5EF4-FFF2-40B4-BE49-F238E27FC236}">
                <a16:creationId xmlns:a16="http://schemas.microsoft.com/office/drawing/2014/main" id="{57610FCE-66D7-48F6-8133-2F14CEABF03C}"/>
              </a:ext>
            </a:extLst>
          </p:cNvPr>
          <p:cNvSpPr>
            <a:spLocks noGrp="1"/>
          </p:cNvSpPr>
          <p:nvPr>
            <p:ph type="body" sz="quarter" idx="61"/>
          </p:nvPr>
        </p:nvSpPr>
        <p:spPr>
          <a:xfrm>
            <a:off x="2534173" y="3690725"/>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34" name="Picture Placeholder 10">
            <a:extLst>
              <a:ext uri="{FF2B5EF4-FFF2-40B4-BE49-F238E27FC236}">
                <a16:creationId xmlns:a16="http://schemas.microsoft.com/office/drawing/2014/main" id="{950B3CF8-BCAD-487D-A0EB-0F031B9DFEB6}"/>
              </a:ext>
            </a:extLst>
          </p:cNvPr>
          <p:cNvSpPr>
            <a:spLocks noGrp="1"/>
          </p:cNvSpPr>
          <p:nvPr>
            <p:ph type="pic" sz="quarter" idx="63"/>
          </p:nvPr>
        </p:nvSpPr>
        <p:spPr>
          <a:xfrm>
            <a:off x="1207008" y="2841244"/>
            <a:ext cx="1179576" cy="1179576"/>
          </a:xfrm>
          <a:prstGeom prst="ellipse">
            <a:avLst/>
          </a:prstGeom>
          <a:ln>
            <a:solidFill>
              <a:schemeClr val="tx2"/>
            </a:solidFill>
          </a:ln>
        </p:spPr>
        <p:txBody>
          <a:bodyPr anchor="ctr" anchorCtr="0">
            <a:normAutofit/>
          </a:bodyPr>
          <a:lstStyle>
            <a:lvl1pPr marL="0" indent="0" algn="ctr">
              <a:buNone/>
              <a:defRPr sz="1400">
                <a:solidFill>
                  <a:schemeClr val="bg1"/>
                </a:solidFill>
              </a:defRPr>
            </a:lvl1pPr>
          </a:lstStyle>
          <a:p>
            <a:r>
              <a:rPr lang="en-US" smtClean="0"/>
              <a:t>Click icon to add picture</a:t>
            </a:r>
            <a:endParaRPr lang="ru-RU" dirty="0"/>
          </a:p>
        </p:txBody>
      </p:sp>
      <p:sp>
        <p:nvSpPr>
          <p:cNvPr id="44" name="Text Placeholder 2">
            <a:extLst>
              <a:ext uri="{FF2B5EF4-FFF2-40B4-BE49-F238E27FC236}">
                <a16:creationId xmlns:a16="http://schemas.microsoft.com/office/drawing/2014/main" id="{A5B0328E-C8F6-40C1-8E47-5E04F8C378BC}"/>
              </a:ext>
            </a:extLst>
          </p:cNvPr>
          <p:cNvSpPr>
            <a:spLocks noGrp="1"/>
          </p:cNvSpPr>
          <p:nvPr>
            <p:ph type="body" idx="71" hasCustomPrompt="1"/>
          </p:nvPr>
        </p:nvSpPr>
        <p:spPr>
          <a:xfrm>
            <a:off x="6072016" y="3053492"/>
            <a:ext cx="1908000" cy="591259"/>
          </a:xfrm>
        </p:spPr>
        <p:txBody>
          <a:bodyPr lIns="0" tIns="0" rIns="0" bIns="0" anchor="b">
            <a:normAutofit/>
          </a:bodyPr>
          <a:lstStyle>
            <a:lvl1pPr marL="0" indent="0" algn="l">
              <a:buFont typeface="Arial" panose="020B0604020202020204" pitchFamily="34" charse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45" name="Text Placeholder 11">
            <a:extLst>
              <a:ext uri="{FF2B5EF4-FFF2-40B4-BE49-F238E27FC236}">
                <a16:creationId xmlns:a16="http://schemas.microsoft.com/office/drawing/2014/main" id="{FA001AE7-4E42-42A6-9347-729901FA288B}"/>
              </a:ext>
            </a:extLst>
          </p:cNvPr>
          <p:cNvSpPr>
            <a:spLocks noGrp="1"/>
          </p:cNvSpPr>
          <p:nvPr>
            <p:ph type="body" sz="quarter" idx="72"/>
          </p:nvPr>
        </p:nvSpPr>
        <p:spPr>
          <a:xfrm>
            <a:off x="6072016" y="3690725"/>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46" name="Picture Placeholder 10">
            <a:extLst>
              <a:ext uri="{FF2B5EF4-FFF2-40B4-BE49-F238E27FC236}">
                <a16:creationId xmlns:a16="http://schemas.microsoft.com/office/drawing/2014/main" id="{C3CA770E-AF5C-412A-8286-39C2516C33FB}"/>
              </a:ext>
            </a:extLst>
          </p:cNvPr>
          <p:cNvSpPr>
            <a:spLocks noGrp="1"/>
          </p:cNvSpPr>
          <p:nvPr>
            <p:ph type="pic" sz="quarter" idx="73"/>
          </p:nvPr>
        </p:nvSpPr>
        <p:spPr>
          <a:xfrm>
            <a:off x="4744851" y="2841244"/>
            <a:ext cx="1179576" cy="1179576"/>
          </a:xfrm>
          <a:prstGeom prst="ellipse">
            <a:avLst/>
          </a:prstGeom>
          <a:ln>
            <a:solidFill>
              <a:schemeClr val="tx2"/>
            </a:solidFill>
          </a:ln>
        </p:spPr>
        <p:txBody>
          <a:bodyPr anchor="ctr" anchorCtr="0">
            <a:normAutofit/>
          </a:bodyPr>
          <a:lstStyle>
            <a:lvl1pPr marL="0" indent="0" algn="ctr">
              <a:buNone/>
              <a:defRPr sz="1400">
                <a:solidFill>
                  <a:schemeClr val="bg1"/>
                </a:solidFill>
              </a:defRPr>
            </a:lvl1pPr>
          </a:lstStyle>
          <a:p>
            <a:r>
              <a:rPr lang="en-US" smtClean="0"/>
              <a:t>Click icon to add picture</a:t>
            </a:r>
            <a:endParaRPr lang="ru-RU" dirty="0"/>
          </a:p>
        </p:txBody>
      </p:sp>
      <p:sp>
        <p:nvSpPr>
          <p:cNvPr id="50" name="Text Placeholder 2">
            <a:extLst>
              <a:ext uri="{FF2B5EF4-FFF2-40B4-BE49-F238E27FC236}">
                <a16:creationId xmlns:a16="http://schemas.microsoft.com/office/drawing/2014/main" id="{42536D59-8909-4D52-8F15-FBD7DDF9B649}"/>
              </a:ext>
            </a:extLst>
          </p:cNvPr>
          <p:cNvSpPr>
            <a:spLocks noGrp="1"/>
          </p:cNvSpPr>
          <p:nvPr>
            <p:ph type="body" idx="74" hasCustomPrompt="1"/>
          </p:nvPr>
        </p:nvSpPr>
        <p:spPr>
          <a:xfrm>
            <a:off x="9516223" y="3053492"/>
            <a:ext cx="1908000" cy="591259"/>
          </a:xfrm>
        </p:spPr>
        <p:txBody>
          <a:bodyPr lIns="0" tIns="0" rIns="0" bIns="0" anchor="b">
            <a:normAutofit/>
          </a:bodyPr>
          <a:lstStyle>
            <a:lvl1pPr marL="0" indent="0" algn="l">
              <a:buFont typeface="Arial" panose="020B0604020202020204" pitchFamily="34" charse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51" name="Text Placeholder 11">
            <a:extLst>
              <a:ext uri="{FF2B5EF4-FFF2-40B4-BE49-F238E27FC236}">
                <a16:creationId xmlns:a16="http://schemas.microsoft.com/office/drawing/2014/main" id="{2222413B-A6E3-48FA-8BD0-7B34247C7881}"/>
              </a:ext>
            </a:extLst>
          </p:cNvPr>
          <p:cNvSpPr>
            <a:spLocks noGrp="1"/>
          </p:cNvSpPr>
          <p:nvPr>
            <p:ph type="body" sz="quarter" idx="75"/>
          </p:nvPr>
        </p:nvSpPr>
        <p:spPr>
          <a:xfrm>
            <a:off x="9516223" y="3690725"/>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52" name="Picture Placeholder 10">
            <a:extLst>
              <a:ext uri="{FF2B5EF4-FFF2-40B4-BE49-F238E27FC236}">
                <a16:creationId xmlns:a16="http://schemas.microsoft.com/office/drawing/2014/main" id="{6F69DD81-BD33-4878-BE6B-E6252B0E4610}"/>
              </a:ext>
            </a:extLst>
          </p:cNvPr>
          <p:cNvSpPr>
            <a:spLocks noGrp="1"/>
          </p:cNvSpPr>
          <p:nvPr>
            <p:ph type="pic" sz="quarter" idx="76"/>
          </p:nvPr>
        </p:nvSpPr>
        <p:spPr>
          <a:xfrm>
            <a:off x="8189058" y="2841244"/>
            <a:ext cx="1179576" cy="1179576"/>
          </a:xfrm>
          <a:prstGeom prst="ellipse">
            <a:avLst/>
          </a:prstGeom>
          <a:ln>
            <a:solidFill>
              <a:schemeClr val="tx2"/>
            </a:solidFill>
          </a:ln>
        </p:spPr>
        <p:txBody>
          <a:bodyPr anchor="ctr" anchorCtr="0">
            <a:normAutofit/>
          </a:bodyPr>
          <a:lstStyle>
            <a:lvl1pPr marL="0" indent="0" algn="ctr">
              <a:buNone/>
              <a:defRPr sz="1400">
                <a:solidFill>
                  <a:schemeClr val="bg1"/>
                </a:solidFill>
              </a:defRPr>
            </a:lvl1pPr>
          </a:lstStyle>
          <a:p>
            <a:r>
              <a:rPr lang="en-US" smtClean="0"/>
              <a:t>Click icon to add picture</a:t>
            </a:r>
            <a:endParaRPr lang="ru-RU" dirty="0"/>
          </a:p>
        </p:txBody>
      </p:sp>
      <p:sp>
        <p:nvSpPr>
          <p:cNvPr id="71" name="Text Placeholder 2">
            <a:extLst>
              <a:ext uri="{FF2B5EF4-FFF2-40B4-BE49-F238E27FC236}">
                <a16:creationId xmlns:a16="http://schemas.microsoft.com/office/drawing/2014/main" id="{F7F53399-AF88-4B19-8C26-1A63E023245D}"/>
              </a:ext>
            </a:extLst>
          </p:cNvPr>
          <p:cNvSpPr>
            <a:spLocks noGrp="1"/>
          </p:cNvSpPr>
          <p:nvPr>
            <p:ph type="body" idx="77" hasCustomPrompt="1"/>
          </p:nvPr>
        </p:nvSpPr>
        <p:spPr>
          <a:xfrm>
            <a:off x="2534173" y="4675444"/>
            <a:ext cx="1908000" cy="612438"/>
          </a:xfrm>
        </p:spPr>
        <p:txBody>
          <a:bodyPr lIns="0" tIns="0" rIns="0" bIns="0" anchor="b">
            <a:normAutofit/>
          </a:bodyPr>
          <a:lstStyle>
            <a:lvl1pPr marL="0" indent="0" algn="l">
              <a:buFont typeface="Arial" panose="020B0604020202020204" pitchFamily="34" charse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72" name="Text Placeholder 11">
            <a:extLst>
              <a:ext uri="{FF2B5EF4-FFF2-40B4-BE49-F238E27FC236}">
                <a16:creationId xmlns:a16="http://schemas.microsoft.com/office/drawing/2014/main" id="{CCEF4D60-F822-4C96-86FD-DE22EF496C76}"/>
              </a:ext>
            </a:extLst>
          </p:cNvPr>
          <p:cNvSpPr>
            <a:spLocks noGrp="1"/>
          </p:cNvSpPr>
          <p:nvPr>
            <p:ph type="body" sz="quarter" idx="78"/>
          </p:nvPr>
        </p:nvSpPr>
        <p:spPr>
          <a:xfrm>
            <a:off x="2534173" y="5333856"/>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73" name="Picture Placeholder 10">
            <a:extLst>
              <a:ext uri="{FF2B5EF4-FFF2-40B4-BE49-F238E27FC236}">
                <a16:creationId xmlns:a16="http://schemas.microsoft.com/office/drawing/2014/main" id="{B4A9AE49-2C61-49A9-BBAB-B10B7982EF05}"/>
              </a:ext>
            </a:extLst>
          </p:cNvPr>
          <p:cNvSpPr>
            <a:spLocks noGrp="1"/>
          </p:cNvSpPr>
          <p:nvPr>
            <p:ph type="pic" sz="quarter" idx="79"/>
          </p:nvPr>
        </p:nvSpPr>
        <p:spPr>
          <a:xfrm>
            <a:off x="1207008" y="4484375"/>
            <a:ext cx="1179576" cy="1179576"/>
          </a:xfrm>
          <a:prstGeom prst="ellipse">
            <a:avLst/>
          </a:prstGeom>
          <a:ln>
            <a:solidFill>
              <a:schemeClr val="tx2"/>
            </a:solidFill>
          </a:ln>
        </p:spPr>
        <p:txBody>
          <a:bodyPr anchor="ctr" anchorCtr="0">
            <a:normAutofit/>
          </a:bodyPr>
          <a:lstStyle>
            <a:lvl1pPr marL="0" indent="0" algn="ctr">
              <a:buNone/>
              <a:defRPr sz="1400">
                <a:solidFill>
                  <a:schemeClr val="bg1"/>
                </a:solidFill>
              </a:defRPr>
            </a:lvl1pPr>
          </a:lstStyle>
          <a:p>
            <a:r>
              <a:rPr lang="en-US" smtClean="0"/>
              <a:t>Click icon to add picture</a:t>
            </a:r>
            <a:endParaRPr lang="ru-RU" dirty="0"/>
          </a:p>
        </p:txBody>
      </p:sp>
      <p:sp>
        <p:nvSpPr>
          <p:cNvPr id="74" name="Text Placeholder 2">
            <a:extLst>
              <a:ext uri="{FF2B5EF4-FFF2-40B4-BE49-F238E27FC236}">
                <a16:creationId xmlns:a16="http://schemas.microsoft.com/office/drawing/2014/main" id="{59FC5F10-BCA0-4110-AEDF-4A9729F7FDF3}"/>
              </a:ext>
            </a:extLst>
          </p:cNvPr>
          <p:cNvSpPr>
            <a:spLocks noGrp="1"/>
          </p:cNvSpPr>
          <p:nvPr>
            <p:ph type="body" idx="80" hasCustomPrompt="1"/>
          </p:nvPr>
        </p:nvSpPr>
        <p:spPr>
          <a:xfrm>
            <a:off x="6072016" y="4675444"/>
            <a:ext cx="1908000" cy="612438"/>
          </a:xfrm>
        </p:spPr>
        <p:txBody>
          <a:bodyPr lIns="0" tIns="0" rIns="0" bIns="0" anchor="b">
            <a:normAutofit/>
          </a:bodyPr>
          <a:lstStyle>
            <a:lvl1pPr marL="0" indent="0" algn="l">
              <a:buFont typeface="Arial" panose="020B0604020202020204" pitchFamily="34" charse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75" name="Text Placeholder 11">
            <a:extLst>
              <a:ext uri="{FF2B5EF4-FFF2-40B4-BE49-F238E27FC236}">
                <a16:creationId xmlns:a16="http://schemas.microsoft.com/office/drawing/2014/main" id="{D74DE44D-21EB-4B7D-A729-0564A65C12D5}"/>
              </a:ext>
            </a:extLst>
          </p:cNvPr>
          <p:cNvSpPr>
            <a:spLocks noGrp="1"/>
          </p:cNvSpPr>
          <p:nvPr>
            <p:ph type="body" sz="quarter" idx="81"/>
          </p:nvPr>
        </p:nvSpPr>
        <p:spPr>
          <a:xfrm>
            <a:off x="6072016" y="5333856"/>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76" name="Picture Placeholder 10">
            <a:extLst>
              <a:ext uri="{FF2B5EF4-FFF2-40B4-BE49-F238E27FC236}">
                <a16:creationId xmlns:a16="http://schemas.microsoft.com/office/drawing/2014/main" id="{9F70A0CC-AF4B-47BB-A8FA-067E7844751E}"/>
              </a:ext>
            </a:extLst>
          </p:cNvPr>
          <p:cNvSpPr>
            <a:spLocks noGrp="1"/>
          </p:cNvSpPr>
          <p:nvPr>
            <p:ph type="pic" sz="quarter" idx="82"/>
          </p:nvPr>
        </p:nvSpPr>
        <p:spPr>
          <a:xfrm>
            <a:off x="4744851" y="4484375"/>
            <a:ext cx="1179576" cy="1179576"/>
          </a:xfrm>
          <a:prstGeom prst="ellipse">
            <a:avLst/>
          </a:prstGeom>
          <a:ln>
            <a:solidFill>
              <a:schemeClr val="tx2"/>
            </a:solidFill>
          </a:ln>
        </p:spPr>
        <p:txBody>
          <a:bodyPr anchor="ctr" anchorCtr="0">
            <a:normAutofit/>
          </a:bodyPr>
          <a:lstStyle>
            <a:lvl1pPr marL="0" indent="0" algn="ctr">
              <a:buNone/>
              <a:defRPr sz="1400">
                <a:solidFill>
                  <a:schemeClr val="bg1"/>
                </a:solidFill>
              </a:defRPr>
            </a:lvl1pPr>
          </a:lstStyle>
          <a:p>
            <a:r>
              <a:rPr lang="en-US" smtClean="0"/>
              <a:t>Click icon to add picture</a:t>
            </a:r>
            <a:endParaRPr lang="ru-RU" dirty="0"/>
          </a:p>
        </p:txBody>
      </p:sp>
      <p:sp>
        <p:nvSpPr>
          <p:cNvPr id="77" name="Text Placeholder 2">
            <a:extLst>
              <a:ext uri="{FF2B5EF4-FFF2-40B4-BE49-F238E27FC236}">
                <a16:creationId xmlns:a16="http://schemas.microsoft.com/office/drawing/2014/main" id="{9F607D0D-855E-4436-857B-20E66E881082}"/>
              </a:ext>
            </a:extLst>
          </p:cNvPr>
          <p:cNvSpPr>
            <a:spLocks noGrp="1"/>
          </p:cNvSpPr>
          <p:nvPr>
            <p:ph type="body" idx="83" hasCustomPrompt="1"/>
          </p:nvPr>
        </p:nvSpPr>
        <p:spPr>
          <a:xfrm>
            <a:off x="9516223" y="4675444"/>
            <a:ext cx="1908000" cy="612438"/>
          </a:xfrm>
        </p:spPr>
        <p:txBody>
          <a:bodyPr lIns="0" tIns="0" rIns="0" bIns="0" anchor="b">
            <a:normAutofit/>
          </a:bodyPr>
          <a:lstStyle>
            <a:lvl1pPr marL="0" indent="0" algn="l">
              <a:buFont typeface="Arial" panose="020B0604020202020204" pitchFamily="34" charse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78" name="Text Placeholder 11">
            <a:extLst>
              <a:ext uri="{FF2B5EF4-FFF2-40B4-BE49-F238E27FC236}">
                <a16:creationId xmlns:a16="http://schemas.microsoft.com/office/drawing/2014/main" id="{10099025-C128-45B2-90F6-5ABA8380C6C8}"/>
              </a:ext>
            </a:extLst>
          </p:cNvPr>
          <p:cNvSpPr>
            <a:spLocks noGrp="1"/>
          </p:cNvSpPr>
          <p:nvPr>
            <p:ph type="body" sz="quarter" idx="84"/>
          </p:nvPr>
        </p:nvSpPr>
        <p:spPr>
          <a:xfrm>
            <a:off x="9516223" y="5333856"/>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79" name="Picture Placeholder 10">
            <a:extLst>
              <a:ext uri="{FF2B5EF4-FFF2-40B4-BE49-F238E27FC236}">
                <a16:creationId xmlns:a16="http://schemas.microsoft.com/office/drawing/2014/main" id="{019F774E-7063-44F5-AE2D-146FCBD9B4C4}"/>
              </a:ext>
            </a:extLst>
          </p:cNvPr>
          <p:cNvSpPr>
            <a:spLocks noGrp="1"/>
          </p:cNvSpPr>
          <p:nvPr>
            <p:ph type="pic" sz="quarter" idx="85"/>
          </p:nvPr>
        </p:nvSpPr>
        <p:spPr>
          <a:xfrm>
            <a:off x="8189058" y="4484375"/>
            <a:ext cx="1179576" cy="1179576"/>
          </a:xfrm>
          <a:prstGeom prst="ellipse">
            <a:avLst/>
          </a:prstGeom>
          <a:ln>
            <a:solidFill>
              <a:schemeClr val="tx2"/>
            </a:solidFill>
          </a:ln>
        </p:spPr>
        <p:txBody>
          <a:bodyPr anchor="ctr" anchorCtr="0">
            <a:normAutofit/>
          </a:bodyPr>
          <a:lstStyle>
            <a:lvl1pPr marL="0" indent="0" algn="ctr">
              <a:buNone/>
              <a:defRPr sz="1400">
                <a:solidFill>
                  <a:schemeClr val="bg1"/>
                </a:solidFill>
              </a:defRPr>
            </a:lvl1pPr>
          </a:lstStyle>
          <a:p>
            <a:r>
              <a:rPr lang="en-US" smtClean="0"/>
              <a:t>Click icon to add picture</a:t>
            </a:r>
            <a:endParaRPr lang="ru-RU" dirty="0"/>
          </a:p>
        </p:txBody>
      </p:sp>
      <p:sp>
        <p:nvSpPr>
          <p:cNvPr id="81" name="Picture Placeholder 11">
            <a:extLst>
              <a:ext uri="{FF2B5EF4-FFF2-40B4-BE49-F238E27FC236}">
                <a16:creationId xmlns:a16="http://schemas.microsoft.com/office/drawing/2014/main" id="{FA89EF75-E798-40D3-897E-2FAC5108B5A5}"/>
              </a:ext>
            </a:extLst>
          </p:cNvPr>
          <p:cNvSpPr>
            <a:spLocks noGrp="1"/>
          </p:cNvSpPr>
          <p:nvPr>
            <p:ph type="pic" sz="quarter" idx="50"/>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smtClean="0"/>
              <a:t>Click icon to add picture</a:t>
            </a:r>
            <a:endParaRPr lang="ru-RU" dirty="0"/>
          </a:p>
        </p:txBody>
      </p:sp>
    </p:spTree>
    <p:extLst>
      <p:ext uri="{BB962C8B-B14F-4D97-AF65-F5344CB8AC3E}">
        <p14:creationId xmlns:p14="http://schemas.microsoft.com/office/powerpoint/2010/main" val="2096906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Log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A7E2F25-E114-4A75-B5B3-F09D555DDFF8}"/>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Rectangle 8">
            <a:extLst>
              <a:ext uri="{FF2B5EF4-FFF2-40B4-BE49-F238E27FC236}">
                <a16:creationId xmlns:a16="http://schemas.microsoft.com/office/drawing/2014/main" id="{509BEFEA-934B-49DB-9A67-071B716E9BCC}"/>
              </a:ext>
            </a:extLst>
          </p:cNvPr>
          <p:cNvSpPr/>
          <p:nvPr userDrawn="1"/>
        </p:nvSpPr>
        <p:spPr>
          <a:xfrm>
            <a:off x="6769608" y="0"/>
            <a:ext cx="5422392"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7D86D2BD-969D-4473-8460-B0377486ABC0}"/>
              </a:ext>
            </a:extLst>
          </p:cNvPr>
          <p:cNvSpPr>
            <a:spLocks noGrp="1"/>
          </p:cNvSpPr>
          <p:nvPr>
            <p:ph type="title" hasCustomPrompt="1"/>
          </p:nvPr>
        </p:nvSpPr>
        <p:spPr>
          <a:xfrm>
            <a:off x="7235826" y="3924940"/>
            <a:ext cx="4116387" cy="1740445"/>
          </a:xfrm>
        </p:spPr>
        <p:txBody>
          <a:bodyPr lIns="0" tIns="0" rIns="0" bIns="0" anchor="b" anchorCtr="0">
            <a:noAutofit/>
          </a:bodyPr>
          <a:lstStyle>
            <a:lvl1pPr algn="r">
              <a:defRPr sz="5500" b="1"/>
            </a:lvl1pPr>
          </a:lstStyle>
          <a:p>
            <a:r>
              <a:rPr lang="en-US" dirty="0"/>
              <a:t>Presentation Title</a:t>
            </a:r>
            <a:endParaRPr lang="ru-RU" dirty="0"/>
          </a:p>
        </p:txBody>
      </p:sp>
      <p:sp>
        <p:nvSpPr>
          <p:cNvPr id="10" name="Picture Placeholder 11">
            <a:extLst>
              <a:ext uri="{FF2B5EF4-FFF2-40B4-BE49-F238E27FC236}">
                <a16:creationId xmlns:a16="http://schemas.microsoft.com/office/drawing/2014/main" id="{2B65509E-400D-48FF-845C-D88E53CDAF9C}"/>
              </a:ext>
            </a:extLst>
          </p:cNvPr>
          <p:cNvSpPr>
            <a:spLocks noGrp="1"/>
          </p:cNvSpPr>
          <p:nvPr>
            <p:ph type="pic" sz="quarter" idx="13"/>
          </p:nvPr>
        </p:nvSpPr>
        <p:spPr>
          <a:xfrm>
            <a:off x="8965413" y="851603"/>
            <a:ext cx="2386800" cy="486000"/>
          </a:xfrm>
          <a:prstGeom prst="roundRect">
            <a:avLst/>
          </a:prstGeom>
        </p:spPr>
        <p:txBody>
          <a:bodyPr anchor="ctr" anchorCtr="0">
            <a:normAutofit/>
          </a:bodyPr>
          <a:lstStyle>
            <a:lvl1pPr marL="0" indent="0" algn="ctr">
              <a:buNone/>
              <a:defRPr sz="1600">
                <a:solidFill>
                  <a:schemeClr val="bg1"/>
                </a:solidFill>
              </a:defRPr>
            </a:lvl1pPr>
          </a:lstStyle>
          <a:p>
            <a:r>
              <a:rPr lang="en-US" smtClean="0"/>
              <a:t>Click icon to add picture</a:t>
            </a:r>
            <a:endParaRPr lang="ru-RU" dirty="0"/>
          </a:p>
        </p:txBody>
      </p:sp>
      <p:sp>
        <p:nvSpPr>
          <p:cNvPr id="11" name="Subtitle 2">
            <a:extLst>
              <a:ext uri="{FF2B5EF4-FFF2-40B4-BE49-F238E27FC236}">
                <a16:creationId xmlns:a16="http://schemas.microsoft.com/office/drawing/2014/main" id="{1124E491-FFE2-4D91-8211-BFEB67FC40B9}"/>
              </a:ext>
            </a:extLst>
          </p:cNvPr>
          <p:cNvSpPr>
            <a:spLocks noGrp="1"/>
          </p:cNvSpPr>
          <p:nvPr>
            <p:ph type="subTitle" idx="1" hasCustomPrompt="1"/>
          </p:nvPr>
        </p:nvSpPr>
        <p:spPr>
          <a:xfrm>
            <a:off x="7235826" y="5681266"/>
            <a:ext cx="4116387" cy="400081"/>
          </a:xfrm>
        </p:spPr>
        <p:txBody>
          <a:bodyPr lIns="0" tIns="0" rIns="0" bIns="0" anchor="b" anchorCtr="0">
            <a:normAutofit/>
          </a:bodyPr>
          <a:lstStyle>
            <a:lvl1pPr marL="0" indent="0" algn="r">
              <a:buNone/>
              <a:defRPr sz="2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endParaRPr lang="ru-RU" dirty="0"/>
          </a:p>
        </p:txBody>
      </p:sp>
    </p:spTree>
    <p:extLst>
      <p:ext uri="{BB962C8B-B14F-4D97-AF65-F5344CB8AC3E}">
        <p14:creationId xmlns:p14="http://schemas.microsoft.com/office/powerpoint/2010/main" val="34209518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Caption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3" name="Rectangle 42">
            <a:extLst>
              <a:ext uri="{FF2B5EF4-FFF2-40B4-BE49-F238E27FC236}">
                <a16:creationId xmlns:a16="http://schemas.microsoft.com/office/drawing/2014/main" id="{A4A87ED0-1555-4955-AB1F-016220F037D5}"/>
              </a:ext>
            </a:extLst>
          </p:cNvPr>
          <p:cNvSpPr/>
          <p:nvPr userDrawn="1"/>
        </p:nvSpPr>
        <p:spPr>
          <a:xfrm>
            <a:off x="0" y="-24971"/>
            <a:ext cx="12192000" cy="6857999"/>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2660904"/>
            <a:ext cx="12192000" cy="41970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anchor="b" anchorCtr="0"/>
          <a:lstStyle/>
          <a:p>
            <a:r>
              <a:rPr lang="en-US" smtClean="0"/>
              <a:t>Click to edit Master title style</a:t>
            </a:r>
            <a:endParaRPr lang="ru-RU" dirty="0"/>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smtClean="0"/>
              <a:t>2/4/2020</a:t>
            </a:fld>
            <a:endParaRPr lang="ru-RU"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31" name="Text Placeholder 2">
            <a:extLst>
              <a:ext uri="{FF2B5EF4-FFF2-40B4-BE49-F238E27FC236}">
                <a16:creationId xmlns:a16="http://schemas.microsoft.com/office/drawing/2014/main" id="{E65875B3-5DCE-417D-9AF6-8A9319DAF12F}"/>
              </a:ext>
            </a:extLst>
          </p:cNvPr>
          <p:cNvSpPr>
            <a:spLocks noGrp="1"/>
          </p:cNvSpPr>
          <p:nvPr>
            <p:ph type="body" idx="60" hasCustomPrompt="1"/>
          </p:nvPr>
        </p:nvSpPr>
        <p:spPr>
          <a:xfrm>
            <a:off x="5389917" y="3744378"/>
            <a:ext cx="1908000" cy="280200"/>
          </a:xfrm>
        </p:spPr>
        <p:txBody>
          <a:bodyPr lIns="0" tIns="0" rIns="0" bIns="0" anchor="b">
            <a:normAutofit/>
          </a:bodyPr>
          <a:lstStyle>
            <a:lvl1pPr marL="0" indent="0" algn="l">
              <a:buFont typeface="Arial" panose="020B0604020202020204" pitchFamily="34" charse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32" name="Text Placeholder 11">
            <a:extLst>
              <a:ext uri="{FF2B5EF4-FFF2-40B4-BE49-F238E27FC236}">
                <a16:creationId xmlns:a16="http://schemas.microsoft.com/office/drawing/2014/main" id="{57610FCE-66D7-48F6-8133-2F14CEABF03C}"/>
              </a:ext>
            </a:extLst>
          </p:cNvPr>
          <p:cNvSpPr>
            <a:spLocks noGrp="1"/>
          </p:cNvSpPr>
          <p:nvPr>
            <p:ph type="body" sz="quarter" idx="61"/>
          </p:nvPr>
        </p:nvSpPr>
        <p:spPr>
          <a:xfrm>
            <a:off x="5389917" y="4070552"/>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44" name="Text Placeholder 2">
            <a:extLst>
              <a:ext uri="{FF2B5EF4-FFF2-40B4-BE49-F238E27FC236}">
                <a16:creationId xmlns:a16="http://schemas.microsoft.com/office/drawing/2014/main" id="{A5B0328E-C8F6-40C1-8E47-5E04F8C378BC}"/>
              </a:ext>
            </a:extLst>
          </p:cNvPr>
          <p:cNvSpPr>
            <a:spLocks noGrp="1"/>
          </p:cNvSpPr>
          <p:nvPr>
            <p:ph type="body" idx="71" hasCustomPrompt="1"/>
          </p:nvPr>
        </p:nvSpPr>
        <p:spPr>
          <a:xfrm>
            <a:off x="7424934" y="3744378"/>
            <a:ext cx="1908000" cy="280200"/>
          </a:xfrm>
        </p:spPr>
        <p:txBody>
          <a:bodyPr lIns="0" tIns="0" rIns="0" bIns="0" anchor="b">
            <a:normAutofit/>
          </a:bodyPr>
          <a:lstStyle>
            <a:lvl1pPr marL="0" indent="0" algn="l">
              <a:buFont typeface="Arial" panose="020B0604020202020204" pitchFamily="34" charse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45" name="Text Placeholder 11">
            <a:extLst>
              <a:ext uri="{FF2B5EF4-FFF2-40B4-BE49-F238E27FC236}">
                <a16:creationId xmlns:a16="http://schemas.microsoft.com/office/drawing/2014/main" id="{FA001AE7-4E42-42A6-9347-729901FA288B}"/>
              </a:ext>
            </a:extLst>
          </p:cNvPr>
          <p:cNvSpPr>
            <a:spLocks noGrp="1"/>
          </p:cNvSpPr>
          <p:nvPr>
            <p:ph type="body" sz="quarter" idx="72"/>
          </p:nvPr>
        </p:nvSpPr>
        <p:spPr>
          <a:xfrm>
            <a:off x="7424934" y="4070552"/>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50" name="Text Placeholder 2">
            <a:extLst>
              <a:ext uri="{FF2B5EF4-FFF2-40B4-BE49-F238E27FC236}">
                <a16:creationId xmlns:a16="http://schemas.microsoft.com/office/drawing/2014/main" id="{42536D59-8909-4D52-8F15-FBD7DDF9B649}"/>
              </a:ext>
            </a:extLst>
          </p:cNvPr>
          <p:cNvSpPr>
            <a:spLocks noGrp="1"/>
          </p:cNvSpPr>
          <p:nvPr>
            <p:ph type="body" idx="74" hasCustomPrompt="1"/>
          </p:nvPr>
        </p:nvSpPr>
        <p:spPr>
          <a:xfrm>
            <a:off x="9459951" y="3744378"/>
            <a:ext cx="1908000" cy="280200"/>
          </a:xfrm>
        </p:spPr>
        <p:txBody>
          <a:bodyPr lIns="0" tIns="0" rIns="0" bIns="0" anchor="b">
            <a:normAutofit/>
          </a:bodyPr>
          <a:lstStyle>
            <a:lvl1pPr marL="0" indent="0" algn="l">
              <a:buFont typeface="Arial" panose="020B0604020202020204" pitchFamily="34" charse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51" name="Text Placeholder 11">
            <a:extLst>
              <a:ext uri="{FF2B5EF4-FFF2-40B4-BE49-F238E27FC236}">
                <a16:creationId xmlns:a16="http://schemas.microsoft.com/office/drawing/2014/main" id="{2222413B-A6E3-48FA-8BD0-7B34247C7881}"/>
              </a:ext>
            </a:extLst>
          </p:cNvPr>
          <p:cNvSpPr>
            <a:spLocks noGrp="1"/>
          </p:cNvSpPr>
          <p:nvPr>
            <p:ph type="body" sz="quarter" idx="75"/>
          </p:nvPr>
        </p:nvSpPr>
        <p:spPr>
          <a:xfrm>
            <a:off x="9459951" y="4070552"/>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29" name="Text Placeholder 2">
            <a:extLst>
              <a:ext uri="{FF2B5EF4-FFF2-40B4-BE49-F238E27FC236}">
                <a16:creationId xmlns:a16="http://schemas.microsoft.com/office/drawing/2014/main" id="{4D76DCFE-3432-4A5F-955D-7561AB292330}"/>
              </a:ext>
            </a:extLst>
          </p:cNvPr>
          <p:cNvSpPr>
            <a:spLocks noGrp="1"/>
          </p:cNvSpPr>
          <p:nvPr>
            <p:ph type="body" idx="76" hasCustomPrompt="1"/>
          </p:nvPr>
        </p:nvSpPr>
        <p:spPr>
          <a:xfrm>
            <a:off x="5389917" y="4784422"/>
            <a:ext cx="1908000" cy="280200"/>
          </a:xfrm>
        </p:spPr>
        <p:txBody>
          <a:bodyPr lIns="0" tIns="0" rIns="0" bIns="0" anchor="b">
            <a:normAutofit/>
          </a:bodyPr>
          <a:lstStyle>
            <a:lvl1pPr marL="0" indent="0" algn="l">
              <a:buFont typeface="Arial" panose="020B0604020202020204" pitchFamily="34" charse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30" name="Text Placeholder 11">
            <a:extLst>
              <a:ext uri="{FF2B5EF4-FFF2-40B4-BE49-F238E27FC236}">
                <a16:creationId xmlns:a16="http://schemas.microsoft.com/office/drawing/2014/main" id="{11F291FA-EABF-4C0D-AF94-B7A47A81ECED}"/>
              </a:ext>
            </a:extLst>
          </p:cNvPr>
          <p:cNvSpPr>
            <a:spLocks noGrp="1"/>
          </p:cNvSpPr>
          <p:nvPr>
            <p:ph type="body" sz="quarter" idx="77"/>
          </p:nvPr>
        </p:nvSpPr>
        <p:spPr>
          <a:xfrm>
            <a:off x="5389917" y="5110596"/>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33" name="Text Placeholder 2">
            <a:extLst>
              <a:ext uri="{FF2B5EF4-FFF2-40B4-BE49-F238E27FC236}">
                <a16:creationId xmlns:a16="http://schemas.microsoft.com/office/drawing/2014/main" id="{922A983C-97ED-4D4F-90B9-78A07353BC8F}"/>
              </a:ext>
            </a:extLst>
          </p:cNvPr>
          <p:cNvSpPr>
            <a:spLocks noGrp="1"/>
          </p:cNvSpPr>
          <p:nvPr>
            <p:ph type="body" idx="78" hasCustomPrompt="1"/>
          </p:nvPr>
        </p:nvSpPr>
        <p:spPr>
          <a:xfrm>
            <a:off x="7424934" y="4784422"/>
            <a:ext cx="1908000" cy="280200"/>
          </a:xfrm>
        </p:spPr>
        <p:txBody>
          <a:bodyPr lIns="0" tIns="0" rIns="0" bIns="0" anchor="b">
            <a:normAutofit/>
          </a:bodyPr>
          <a:lstStyle>
            <a:lvl1pPr marL="0" indent="0" algn="l">
              <a:buFont typeface="Arial" panose="020B0604020202020204" pitchFamily="34" charse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35" name="Text Placeholder 11">
            <a:extLst>
              <a:ext uri="{FF2B5EF4-FFF2-40B4-BE49-F238E27FC236}">
                <a16:creationId xmlns:a16="http://schemas.microsoft.com/office/drawing/2014/main" id="{FD1E7350-7D86-49FC-8701-EE982A922CD1}"/>
              </a:ext>
            </a:extLst>
          </p:cNvPr>
          <p:cNvSpPr>
            <a:spLocks noGrp="1"/>
          </p:cNvSpPr>
          <p:nvPr>
            <p:ph type="body" sz="quarter" idx="79"/>
          </p:nvPr>
        </p:nvSpPr>
        <p:spPr>
          <a:xfrm>
            <a:off x="7424934" y="5110596"/>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36" name="Text Placeholder 2">
            <a:extLst>
              <a:ext uri="{FF2B5EF4-FFF2-40B4-BE49-F238E27FC236}">
                <a16:creationId xmlns:a16="http://schemas.microsoft.com/office/drawing/2014/main" id="{BD11603C-59B8-4FC2-97A6-FA9D7C86E67F}"/>
              </a:ext>
            </a:extLst>
          </p:cNvPr>
          <p:cNvSpPr>
            <a:spLocks noGrp="1"/>
          </p:cNvSpPr>
          <p:nvPr>
            <p:ph type="body" idx="80" hasCustomPrompt="1"/>
          </p:nvPr>
        </p:nvSpPr>
        <p:spPr>
          <a:xfrm>
            <a:off x="9459951" y="4784422"/>
            <a:ext cx="1908000" cy="280200"/>
          </a:xfrm>
        </p:spPr>
        <p:txBody>
          <a:bodyPr lIns="0" tIns="0" rIns="0" bIns="0" anchor="b">
            <a:normAutofit/>
          </a:bodyPr>
          <a:lstStyle>
            <a:lvl1pPr marL="0" indent="0" algn="l">
              <a:buFont typeface="Arial" panose="020B0604020202020204" pitchFamily="34" charse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37" name="Text Placeholder 11">
            <a:extLst>
              <a:ext uri="{FF2B5EF4-FFF2-40B4-BE49-F238E27FC236}">
                <a16:creationId xmlns:a16="http://schemas.microsoft.com/office/drawing/2014/main" id="{6E490732-5FB8-4E3E-9D69-E5406F92F7FB}"/>
              </a:ext>
            </a:extLst>
          </p:cNvPr>
          <p:cNvSpPr>
            <a:spLocks noGrp="1"/>
          </p:cNvSpPr>
          <p:nvPr>
            <p:ph type="body" sz="quarter" idx="81"/>
          </p:nvPr>
        </p:nvSpPr>
        <p:spPr>
          <a:xfrm>
            <a:off x="9459951" y="5110596"/>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9" name="Rectangle 8">
            <a:extLst>
              <a:ext uri="{FF2B5EF4-FFF2-40B4-BE49-F238E27FC236}">
                <a16:creationId xmlns:a16="http://schemas.microsoft.com/office/drawing/2014/main" id="{E86A0EC4-BC37-4FC9-9F26-E3C1334A4C34}"/>
              </a:ext>
            </a:extLst>
          </p:cNvPr>
          <p:cNvSpPr/>
          <p:nvPr userDrawn="1"/>
        </p:nvSpPr>
        <p:spPr>
          <a:xfrm>
            <a:off x="5381032" y="3305997"/>
            <a:ext cx="265176" cy="266400"/>
          </a:xfrm>
          <a:prstGeom prst="rect">
            <a:avLst/>
          </a:prstGeom>
          <a:solidFill>
            <a:srgbClr val="21468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38" name="Rectangle 37">
            <a:extLst>
              <a:ext uri="{FF2B5EF4-FFF2-40B4-BE49-F238E27FC236}">
                <a16:creationId xmlns:a16="http://schemas.microsoft.com/office/drawing/2014/main" id="{81BD5238-9183-4891-90FE-BFADE39D52EE}"/>
              </a:ext>
            </a:extLst>
          </p:cNvPr>
          <p:cNvSpPr/>
          <p:nvPr userDrawn="1"/>
        </p:nvSpPr>
        <p:spPr>
          <a:xfrm>
            <a:off x="7416049" y="3305997"/>
            <a:ext cx="265176" cy="266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39" name="Rectangle 38">
            <a:extLst>
              <a:ext uri="{FF2B5EF4-FFF2-40B4-BE49-F238E27FC236}">
                <a16:creationId xmlns:a16="http://schemas.microsoft.com/office/drawing/2014/main" id="{92B2D4CE-3326-4F5C-847C-7ADD21460FA5}"/>
              </a:ext>
            </a:extLst>
          </p:cNvPr>
          <p:cNvSpPr/>
          <p:nvPr userDrawn="1"/>
        </p:nvSpPr>
        <p:spPr>
          <a:xfrm>
            <a:off x="9451066" y="3305997"/>
            <a:ext cx="265176" cy="266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40" name="Rectangle 39">
            <a:extLst>
              <a:ext uri="{FF2B5EF4-FFF2-40B4-BE49-F238E27FC236}">
                <a16:creationId xmlns:a16="http://schemas.microsoft.com/office/drawing/2014/main" id="{CBFBD00C-155A-4E35-84F8-6154CA214B93}"/>
              </a:ext>
            </a:extLst>
          </p:cNvPr>
          <p:cNvSpPr/>
          <p:nvPr userDrawn="1"/>
        </p:nvSpPr>
        <p:spPr>
          <a:xfrm>
            <a:off x="5381032" y="4401622"/>
            <a:ext cx="265176" cy="26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41" name="Rectangle 40">
            <a:extLst>
              <a:ext uri="{FF2B5EF4-FFF2-40B4-BE49-F238E27FC236}">
                <a16:creationId xmlns:a16="http://schemas.microsoft.com/office/drawing/2014/main" id="{B80A9D06-023A-4BEC-A29D-DB94D1C5D09B}"/>
              </a:ext>
            </a:extLst>
          </p:cNvPr>
          <p:cNvSpPr/>
          <p:nvPr userDrawn="1"/>
        </p:nvSpPr>
        <p:spPr>
          <a:xfrm>
            <a:off x="7416049" y="4401622"/>
            <a:ext cx="265176" cy="266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42" name="Rectangle 41">
            <a:extLst>
              <a:ext uri="{FF2B5EF4-FFF2-40B4-BE49-F238E27FC236}">
                <a16:creationId xmlns:a16="http://schemas.microsoft.com/office/drawing/2014/main" id="{B7783EDA-47B1-4EE9-9DF1-72DA4FBB6EBB}"/>
              </a:ext>
            </a:extLst>
          </p:cNvPr>
          <p:cNvSpPr/>
          <p:nvPr userDrawn="1"/>
        </p:nvSpPr>
        <p:spPr>
          <a:xfrm>
            <a:off x="9451066" y="4401622"/>
            <a:ext cx="265176" cy="266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12" name="Chart Placeholder 11">
            <a:extLst>
              <a:ext uri="{FF2B5EF4-FFF2-40B4-BE49-F238E27FC236}">
                <a16:creationId xmlns:a16="http://schemas.microsoft.com/office/drawing/2014/main" id="{0A6297C2-03D3-4827-8174-BFCF830BF105}"/>
              </a:ext>
            </a:extLst>
          </p:cNvPr>
          <p:cNvSpPr>
            <a:spLocks noGrp="1"/>
          </p:cNvSpPr>
          <p:nvPr>
            <p:ph type="chart" sz="quarter" idx="82"/>
          </p:nvPr>
        </p:nvSpPr>
        <p:spPr>
          <a:xfrm>
            <a:off x="839788" y="2039527"/>
            <a:ext cx="4110037" cy="3284948"/>
          </a:xfrm>
        </p:spPr>
        <p:txBody>
          <a:bodyPr anchor="ctr" anchorCtr="0">
            <a:normAutofit/>
          </a:bodyPr>
          <a:lstStyle>
            <a:lvl1pPr marL="0" indent="0" algn="ctr">
              <a:buNone/>
              <a:defRPr sz="1400"/>
            </a:lvl1pPr>
          </a:lstStyle>
          <a:p>
            <a:r>
              <a:rPr lang="en-US" smtClean="0"/>
              <a:t>Click icon to add chart</a:t>
            </a:r>
            <a:endParaRPr lang="ru-RU" dirty="0"/>
          </a:p>
        </p:txBody>
      </p:sp>
      <p:sp>
        <p:nvSpPr>
          <p:cNvPr id="47" name="Picture Placeholder 11">
            <a:extLst>
              <a:ext uri="{FF2B5EF4-FFF2-40B4-BE49-F238E27FC236}">
                <a16:creationId xmlns:a16="http://schemas.microsoft.com/office/drawing/2014/main" id="{99F0FD6D-EAFC-4719-A178-145AF6E9077F}"/>
              </a:ext>
            </a:extLst>
          </p:cNvPr>
          <p:cNvSpPr>
            <a:spLocks noGrp="1"/>
          </p:cNvSpPr>
          <p:nvPr>
            <p:ph type="pic" sz="quarter" idx="50"/>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smtClean="0"/>
              <a:t>Click icon to add picture</a:t>
            </a:r>
            <a:endParaRPr lang="ru-RU" dirty="0"/>
          </a:p>
        </p:txBody>
      </p:sp>
    </p:spTree>
    <p:extLst>
      <p:ext uri="{BB962C8B-B14F-4D97-AF65-F5344CB8AC3E}">
        <p14:creationId xmlns:p14="http://schemas.microsoft.com/office/powerpoint/2010/main" val="3468315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Text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225329-2B3F-4E19-87FA-6CF5BB878D23}"/>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Rectangle 12">
            <a:extLst>
              <a:ext uri="{FF2B5EF4-FFF2-40B4-BE49-F238E27FC236}">
                <a16:creationId xmlns:a16="http://schemas.microsoft.com/office/drawing/2014/main" id="{3B142097-9D10-4804-A189-9D860F05AC59}"/>
              </a:ext>
            </a:extLst>
          </p:cNvPr>
          <p:cNvSpPr/>
          <p:nvPr userDrawn="1"/>
        </p:nvSpPr>
        <p:spPr>
          <a:xfrm>
            <a:off x="0" y="2807208"/>
            <a:ext cx="12192000" cy="405079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Date Placeholder 4">
            <a:extLst>
              <a:ext uri="{FF2B5EF4-FFF2-40B4-BE49-F238E27FC236}">
                <a16:creationId xmlns:a16="http://schemas.microsoft.com/office/drawing/2014/main" id="{C32F87FB-CCAF-450C-B1BC-067126CC6B11}"/>
              </a:ext>
            </a:extLst>
          </p:cNvPr>
          <p:cNvSpPr>
            <a:spLocks noGrp="1"/>
          </p:cNvSpPr>
          <p:nvPr>
            <p:ph type="dt" sz="half" idx="10"/>
          </p:nvPr>
        </p:nvSpPr>
        <p:spPr/>
        <p:txBody>
          <a:bodyPr/>
          <a:lstStyle/>
          <a:p>
            <a:fld id="{A8392A16-0E09-486C-9A28-B508902D11B6}" type="datetime1">
              <a:rPr lang="en-US" smtClean="0"/>
              <a:t>2/4/2020</a:t>
            </a:fld>
            <a:endParaRPr lang="ru-RU" dirty="0"/>
          </a:p>
        </p:txBody>
      </p:sp>
      <p:sp>
        <p:nvSpPr>
          <p:cNvPr id="6" name="Footer Placeholder 5">
            <a:extLst>
              <a:ext uri="{FF2B5EF4-FFF2-40B4-BE49-F238E27FC236}">
                <a16:creationId xmlns:a16="http://schemas.microsoft.com/office/drawing/2014/main" id="{5825AABB-EED6-4CD0-A5E2-A15FCDD4119F}"/>
              </a:ext>
            </a:extLst>
          </p:cNvPr>
          <p:cNvSpPr>
            <a:spLocks noGrp="1"/>
          </p:cNvSpPr>
          <p:nvPr>
            <p:ph type="ftr" sz="quarter" idx="11"/>
          </p:nvPr>
        </p:nvSpPr>
        <p:spPr/>
        <p:txBody>
          <a:bodyPr/>
          <a:lstStyle/>
          <a:p>
            <a:r>
              <a:rPr lang="en-US" dirty="0"/>
              <a:t>ADD A FOOTER</a:t>
            </a:r>
            <a:endParaRPr lang="ru-RU" dirty="0"/>
          </a:p>
        </p:txBody>
      </p:sp>
      <p:sp>
        <p:nvSpPr>
          <p:cNvPr id="7" name="Slide Number Placeholder 6">
            <a:extLst>
              <a:ext uri="{FF2B5EF4-FFF2-40B4-BE49-F238E27FC236}">
                <a16:creationId xmlns:a16="http://schemas.microsoft.com/office/drawing/2014/main" id="{5912491C-7FC6-4C1F-9912-4584E8CAA82C}"/>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10" name="Text Placeholder 2">
            <a:extLst>
              <a:ext uri="{FF2B5EF4-FFF2-40B4-BE49-F238E27FC236}">
                <a16:creationId xmlns:a16="http://schemas.microsoft.com/office/drawing/2014/main" id="{697FFDD0-A08E-4CF1-A48B-295DE8087177}"/>
              </a:ext>
            </a:extLst>
          </p:cNvPr>
          <p:cNvSpPr>
            <a:spLocks noGrp="1"/>
          </p:cNvSpPr>
          <p:nvPr>
            <p:ph type="body" idx="1"/>
          </p:nvPr>
        </p:nvSpPr>
        <p:spPr>
          <a:xfrm>
            <a:off x="831850" y="4096261"/>
            <a:ext cx="4927266" cy="1654052"/>
          </a:xfrm>
        </p:spPr>
        <p:txBody>
          <a:bodyPr lIns="0" tIns="0" rIns="0" bIns="0">
            <a:normAutofit/>
          </a:bodyPr>
          <a:lstStyle>
            <a:lvl1pPr marL="216000" indent="-216000">
              <a:spcBef>
                <a:spcPts val="600"/>
              </a:spcBef>
              <a:buClr>
                <a:schemeClr val="bg1">
                  <a:lumMod val="50000"/>
                </a:schemeClr>
              </a:buClr>
              <a:buFont typeface="Arial" panose="020B0604020202020204" pitchFamily="34" charset="0"/>
              <a:buChar char="•"/>
              <a:defRPr sz="17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11" name="Title 1">
            <a:extLst>
              <a:ext uri="{FF2B5EF4-FFF2-40B4-BE49-F238E27FC236}">
                <a16:creationId xmlns:a16="http://schemas.microsoft.com/office/drawing/2014/main" id="{ED7430E2-DDF4-4D72-AF97-86B66F119B62}"/>
              </a:ext>
            </a:extLst>
          </p:cNvPr>
          <p:cNvSpPr>
            <a:spLocks noGrp="1"/>
          </p:cNvSpPr>
          <p:nvPr>
            <p:ph type="title"/>
          </p:nvPr>
        </p:nvSpPr>
        <p:spPr>
          <a:xfrm>
            <a:off x="838200" y="3324399"/>
            <a:ext cx="10515600" cy="636340"/>
          </a:xfrm>
        </p:spPr>
        <p:txBody>
          <a:bodyPr lIns="0" tIns="0" rIns="0" bIns="0"/>
          <a:lstStyle>
            <a:lvl1pPr>
              <a:defRPr b="1"/>
            </a:lvl1pPr>
          </a:lstStyle>
          <a:p>
            <a:r>
              <a:rPr lang="en-US" smtClean="0"/>
              <a:t>Click to edit Master title style</a:t>
            </a:r>
            <a:endParaRPr lang="ru-RU" dirty="0"/>
          </a:p>
        </p:txBody>
      </p:sp>
      <p:sp>
        <p:nvSpPr>
          <p:cNvPr id="14" name="Text Placeholder 2">
            <a:extLst>
              <a:ext uri="{FF2B5EF4-FFF2-40B4-BE49-F238E27FC236}">
                <a16:creationId xmlns:a16="http://schemas.microsoft.com/office/drawing/2014/main" id="{A46E1E0F-4E59-4E81-9D45-686A3E2B32EC}"/>
              </a:ext>
            </a:extLst>
          </p:cNvPr>
          <p:cNvSpPr>
            <a:spLocks noGrp="1"/>
          </p:cNvSpPr>
          <p:nvPr>
            <p:ph type="body" idx="14"/>
          </p:nvPr>
        </p:nvSpPr>
        <p:spPr>
          <a:xfrm>
            <a:off x="6424947" y="4096261"/>
            <a:ext cx="4927266" cy="1654052"/>
          </a:xfrm>
        </p:spPr>
        <p:txBody>
          <a:bodyPr lIns="0" tIns="0" rIns="0" bIns="0">
            <a:normAutofit/>
          </a:bodyPr>
          <a:lstStyle>
            <a:lvl1pPr marL="216000" indent="-216000">
              <a:spcBef>
                <a:spcPts val="600"/>
              </a:spcBef>
              <a:buClr>
                <a:schemeClr val="bg1">
                  <a:lumMod val="50000"/>
                </a:schemeClr>
              </a:buClr>
              <a:buFont typeface="Arial" panose="020B0604020202020204" pitchFamily="34" charset="0"/>
              <a:buChar char="•"/>
              <a:defRPr sz="17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15" name="Picture Placeholder 11">
            <a:extLst>
              <a:ext uri="{FF2B5EF4-FFF2-40B4-BE49-F238E27FC236}">
                <a16:creationId xmlns:a16="http://schemas.microsoft.com/office/drawing/2014/main" id="{1C431EA9-1FA6-4AB8-B683-837876623C19}"/>
              </a:ext>
            </a:extLst>
          </p:cNvPr>
          <p:cNvSpPr>
            <a:spLocks noGrp="1"/>
          </p:cNvSpPr>
          <p:nvPr>
            <p:ph type="pic" sz="quarter" idx="50"/>
          </p:nvPr>
        </p:nvSpPr>
        <p:spPr>
          <a:xfrm>
            <a:off x="831850"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smtClean="0"/>
              <a:t>Click icon to add picture</a:t>
            </a:r>
            <a:endParaRPr lang="ru-RU" dirty="0"/>
          </a:p>
        </p:txBody>
      </p:sp>
    </p:spTree>
    <p:extLst>
      <p:ext uri="{BB962C8B-B14F-4D97-AF65-F5344CB8AC3E}">
        <p14:creationId xmlns:p14="http://schemas.microsoft.com/office/powerpoint/2010/main" val="33887147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s Content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83BD79-B5BB-43E2-BB74-F9008C3AA58F}"/>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Rectangle 10">
            <a:extLst>
              <a:ext uri="{FF2B5EF4-FFF2-40B4-BE49-F238E27FC236}">
                <a16:creationId xmlns:a16="http://schemas.microsoft.com/office/drawing/2014/main" id="{FBC13AD7-0902-4462-AE2E-A3198854D169}"/>
              </a:ext>
            </a:extLst>
          </p:cNvPr>
          <p:cNvSpPr/>
          <p:nvPr userDrawn="1"/>
        </p:nvSpPr>
        <p:spPr>
          <a:xfrm>
            <a:off x="0" y="0"/>
            <a:ext cx="658368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3CF7F729-1298-4F0B-B725-EFAD88305BF0}"/>
              </a:ext>
            </a:extLst>
          </p:cNvPr>
          <p:cNvSpPr>
            <a:spLocks noGrp="1"/>
          </p:cNvSpPr>
          <p:nvPr>
            <p:ph type="title" hasCustomPrompt="1"/>
          </p:nvPr>
        </p:nvSpPr>
        <p:spPr>
          <a:xfrm>
            <a:off x="825458" y="1514007"/>
            <a:ext cx="4585780" cy="1091078"/>
          </a:xfrm>
        </p:spPr>
        <p:txBody>
          <a:bodyPr lIns="0" tIns="0" rIns="0" bIns="0" anchor="b" anchorCtr="0">
            <a:noAutofit/>
          </a:bodyPr>
          <a:lstStyle>
            <a:lvl1pPr>
              <a:defRPr sz="5500"/>
            </a:lvl1pPr>
          </a:lstStyle>
          <a:p>
            <a:r>
              <a:rPr lang="en-US" dirty="0"/>
              <a:t>Thank You!</a:t>
            </a:r>
            <a:endParaRPr lang="ru-RU" dirty="0"/>
          </a:p>
        </p:txBody>
      </p:sp>
      <p:sp>
        <p:nvSpPr>
          <p:cNvPr id="7" name="Date Placeholder 6">
            <a:extLst>
              <a:ext uri="{FF2B5EF4-FFF2-40B4-BE49-F238E27FC236}">
                <a16:creationId xmlns:a16="http://schemas.microsoft.com/office/drawing/2014/main" id="{7AC8DEE1-3923-45D0-A00B-AD5831D56CF0}"/>
              </a:ext>
            </a:extLst>
          </p:cNvPr>
          <p:cNvSpPr>
            <a:spLocks noGrp="1"/>
          </p:cNvSpPr>
          <p:nvPr>
            <p:ph type="dt" sz="half" idx="10"/>
          </p:nvPr>
        </p:nvSpPr>
        <p:spPr/>
        <p:txBody>
          <a:bodyPr/>
          <a:lstStyle/>
          <a:p>
            <a:fld id="{C50C1367-C238-4F38-AA31-14342999A430}" type="datetime1">
              <a:rPr lang="en-US" smtClean="0"/>
              <a:t>2/4/2020</a:t>
            </a:fld>
            <a:endParaRPr lang="ru-RU" dirty="0"/>
          </a:p>
        </p:txBody>
      </p:sp>
      <p:sp>
        <p:nvSpPr>
          <p:cNvPr id="8" name="Footer Placeholder 7">
            <a:extLst>
              <a:ext uri="{FF2B5EF4-FFF2-40B4-BE49-F238E27FC236}">
                <a16:creationId xmlns:a16="http://schemas.microsoft.com/office/drawing/2014/main" id="{488EFA31-738D-4389-B010-AFFC2C33FF64}"/>
              </a:ext>
            </a:extLst>
          </p:cNvPr>
          <p:cNvSpPr>
            <a:spLocks noGrp="1"/>
          </p:cNvSpPr>
          <p:nvPr>
            <p:ph type="ftr" sz="quarter" idx="11"/>
          </p:nvPr>
        </p:nvSpPr>
        <p:spPr/>
        <p:txBody>
          <a:bodyPr/>
          <a:lstStyle/>
          <a:p>
            <a:r>
              <a:rPr lang="en-US" dirty="0"/>
              <a:t>ADD A FOOTER</a:t>
            </a:r>
            <a:endParaRPr lang="ru-RU" dirty="0"/>
          </a:p>
        </p:txBody>
      </p:sp>
      <p:sp>
        <p:nvSpPr>
          <p:cNvPr id="9" name="Slide Number Placeholder 8">
            <a:extLst>
              <a:ext uri="{FF2B5EF4-FFF2-40B4-BE49-F238E27FC236}">
                <a16:creationId xmlns:a16="http://schemas.microsoft.com/office/drawing/2014/main" id="{F0437203-A295-48FE-B1AD-A4AE4FD1FFA2}"/>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13" name="Picture Placeholder 11">
            <a:extLst>
              <a:ext uri="{FF2B5EF4-FFF2-40B4-BE49-F238E27FC236}">
                <a16:creationId xmlns:a16="http://schemas.microsoft.com/office/drawing/2014/main" id="{3A35B9E4-40D9-41FE-A3DD-5A314E6E0B1C}"/>
              </a:ext>
            </a:extLst>
          </p:cNvPr>
          <p:cNvSpPr>
            <a:spLocks noGrp="1"/>
          </p:cNvSpPr>
          <p:nvPr>
            <p:ph type="pic" sz="quarter" idx="14"/>
          </p:nvPr>
        </p:nvSpPr>
        <p:spPr>
          <a:xfrm>
            <a:off x="831850" y="851603"/>
            <a:ext cx="2386800" cy="486000"/>
          </a:xfrm>
          <a:prstGeom prst="roundRect">
            <a:avLst/>
          </a:prstGeom>
        </p:spPr>
        <p:txBody>
          <a:bodyPr anchor="ctr" anchorCtr="0">
            <a:normAutofit/>
          </a:bodyPr>
          <a:lstStyle>
            <a:lvl1pPr marL="0" indent="0" algn="ctr">
              <a:buNone/>
              <a:defRPr sz="1600">
                <a:solidFill>
                  <a:schemeClr val="bg1"/>
                </a:solidFill>
              </a:defRPr>
            </a:lvl1pPr>
          </a:lstStyle>
          <a:p>
            <a:r>
              <a:rPr lang="en-US" smtClean="0"/>
              <a:t>Click icon to add picture</a:t>
            </a:r>
            <a:endParaRPr lang="ru-RU" dirty="0"/>
          </a:p>
        </p:txBody>
      </p:sp>
      <p:sp>
        <p:nvSpPr>
          <p:cNvPr id="12" name="Text Placeholder 3">
            <a:extLst>
              <a:ext uri="{FF2B5EF4-FFF2-40B4-BE49-F238E27FC236}">
                <a16:creationId xmlns:a16="http://schemas.microsoft.com/office/drawing/2014/main" id="{F1815864-FC8F-40F2-AB2F-2E8B29A59E1C}"/>
              </a:ext>
            </a:extLst>
          </p:cNvPr>
          <p:cNvSpPr>
            <a:spLocks noGrp="1"/>
          </p:cNvSpPr>
          <p:nvPr>
            <p:ph type="body" sz="quarter" idx="15" hasCustomPrompt="1"/>
          </p:nvPr>
        </p:nvSpPr>
        <p:spPr>
          <a:xfrm>
            <a:off x="825335" y="3132086"/>
            <a:ext cx="4586288" cy="509472"/>
          </a:xfrm>
        </p:spPr>
        <p:txBody>
          <a:bodyPr lIns="0" tIns="0" rIns="0" bIns="0">
            <a:noAutofit/>
          </a:bodyPr>
          <a:lstStyle>
            <a:lvl1pPr marL="0" indent="0">
              <a:buNone/>
              <a:defRPr sz="3600" b="1">
                <a:solidFill>
                  <a:schemeClr val="bg2"/>
                </a:solidFill>
                <a:latin typeface="+mj-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dirty="0"/>
              <a:t>Allan </a:t>
            </a:r>
            <a:r>
              <a:rPr lang="en-US" dirty="0" err="1"/>
              <a:t>Mattsson</a:t>
            </a:r>
            <a:endParaRPr lang="ru-RU" dirty="0"/>
          </a:p>
        </p:txBody>
      </p:sp>
      <p:sp>
        <p:nvSpPr>
          <p:cNvPr id="14" name="Text Placeholder 3">
            <a:extLst>
              <a:ext uri="{FF2B5EF4-FFF2-40B4-BE49-F238E27FC236}">
                <a16:creationId xmlns:a16="http://schemas.microsoft.com/office/drawing/2014/main" id="{EF892DC1-71DA-42B0-9222-A94944D56D86}"/>
              </a:ext>
            </a:extLst>
          </p:cNvPr>
          <p:cNvSpPr>
            <a:spLocks noGrp="1"/>
          </p:cNvSpPr>
          <p:nvPr>
            <p:ph type="body" sz="quarter" idx="16" hasCustomPrompt="1"/>
          </p:nvPr>
        </p:nvSpPr>
        <p:spPr>
          <a:xfrm>
            <a:off x="831850" y="3703834"/>
            <a:ext cx="4586288" cy="230941"/>
          </a:xfrm>
        </p:spPr>
        <p:txBody>
          <a:bodyPr lIns="0" tIns="0" rIns="0" bIns="0">
            <a:noAutofit/>
          </a:bodyPr>
          <a:lstStyle>
            <a:lvl1pPr marL="0" indent="0">
              <a:buNone/>
              <a:defRPr sz="1700" b="1">
                <a:solidFill>
                  <a:schemeClr val="bg2"/>
                </a:solidFill>
                <a:latin typeface="+mn-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dirty="0"/>
              <a:t>Phone:</a:t>
            </a:r>
            <a:endParaRPr lang="ru-RU" dirty="0"/>
          </a:p>
        </p:txBody>
      </p:sp>
      <p:sp>
        <p:nvSpPr>
          <p:cNvPr id="15" name="Text Placeholder 3">
            <a:extLst>
              <a:ext uri="{FF2B5EF4-FFF2-40B4-BE49-F238E27FC236}">
                <a16:creationId xmlns:a16="http://schemas.microsoft.com/office/drawing/2014/main" id="{0717FFFD-9D64-40AB-9C05-B5348E9B83FE}"/>
              </a:ext>
            </a:extLst>
          </p:cNvPr>
          <p:cNvSpPr>
            <a:spLocks noGrp="1"/>
          </p:cNvSpPr>
          <p:nvPr>
            <p:ph type="body" sz="quarter" idx="17" hasCustomPrompt="1"/>
          </p:nvPr>
        </p:nvSpPr>
        <p:spPr>
          <a:xfrm>
            <a:off x="824950" y="3946707"/>
            <a:ext cx="4586288" cy="290167"/>
          </a:xfrm>
        </p:spPr>
        <p:txBody>
          <a:bodyPr lIns="0" tIns="0" rIns="0" bIns="0">
            <a:noAutofit/>
          </a:bodyPr>
          <a:lstStyle>
            <a:lvl1pPr marL="0" indent="0">
              <a:buNone/>
              <a:defRPr sz="2800" b="0">
                <a:solidFill>
                  <a:schemeClr val="bg1"/>
                </a:solidFill>
                <a:latin typeface="+mn-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dirty="0"/>
              <a:t>208-555-0183</a:t>
            </a:r>
            <a:endParaRPr lang="ru-RU" dirty="0"/>
          </a:p>
        </p:txBody>
      </p:sp>
      <p:sp>
        <p:nvSpPr>
          <p:cNvPr id="16" name="Text Placeholder 3">
            <a:extLst>
              <a:ext uri="{FF2B5EF4-FFF2-40B4-BE49-F238E27FC236}">
                <a16:creationId xmlns:a16="http://schemas.microsoft.com/office/drawing/2014/main" id="{FD85ADCA-D658-49E9-B312-5F5BFFDF252B}"/>
              </a:ext>
            </a:extLst>
          </p:cNvPr>
          <p:cNvSpPr>
            <a:spLocks noGrp="1"/>
          </p:cNvSpPr>
          <p:nvPr>
            <p:ph type="body" sz="quarter" idx="18" hasCustomPrompt="1"/>
          </p:nvPr>
        </p:nvSpPr>
        <p:spPr>
          <a:xfrm>
            <a:off x="838750" y="4423954"/>
            <a:ext cx="4586288" cy="230941"/>
          </a:xfrm>
        </p:spPr>
        <p:txBody>
          <a:bodyPr lIns="0" tIns="0" rIns="0" bIns="0">
            <a:noAutofit/>
          </a:bodyPr>
          <a:lstStyle>
            <a:lvl1pPr marL="0" indent="0">
              <a:buNone/>
              <a:defRPr sz="1700" b="1">
                <a:solidFill>
                  <a:schemeClr val="bg2"/>
                </a:solidFill>
                <a:latin typeface="+mn-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dirty="0"/>
              <a:t>Email:</a:t>
            </a:r>
            <a:endParaRPr lang="ru-RU" dirty="0"/>
          </a:p>
        </p:txBody>
      </p:sp>
      <p:sp>
        <p:nvSpPr>
          <p:cNvPr id="17" name="Text Placeholder 3">
            <a:extLst>
              <a:ext uri="{FF2B5EF4-FFF2-40B4-BE49-F238E27FC236}">
                <a16:creationId xmlns:a16="http://schemas.microsoft.com/office/drawing/2014/main" id="{D200E180-BBC5-45C4-B9FE-291D676739E2}"/>
              </a:ext>
            </a:extLst>
          </p:cNvPr>
          <p:cNvSpPr>
            <a:spLocks noGrp="1"/>
          </p:cNvSpPr>
          <p:nvPr>
            <p:ph type="body" sz="quarter" idx="19" hasCustomPrompt="1"/>
          </p:nvPr>
        </p:nvSpPr>
        <p:spPr>
          <a:xfrm>
            <a:off x="831850" y="4650785"/>
            <a:ext cx="4586288" cy="364479"/>
          </a:xfrm>
        </p:spPr>
        <p:txBody>
          <a:bodyPr lIns="0" tIns="0" rIns="0" bIns="0">
            <a:noAutofit/>
          </a:bodyPr>
          <a:lstStyle>
            <a:lvl1pPr marL="0" indent="0">
              <a:buNone/>
              <a:defRPr sz="2800" b="0">
                <a:solidFill>
                  <a:schemeClr val="bg1"/>
                </a:solidFill>
                <a:latin typeface="+mn-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dirty="0"/>
              <a:t>alaan@fineartschool.net</a:t>
            </a:r>
            <a:endParaRPr lang="ru-RU" dirty="0"/>
          </a:p>
        </p:txBody>
      </p:sp>
      <p:sp>
        <p:nvSpPr>
          <p:cNvPr id="18" name="Text Placeholder 3">
            <a:extLst>
              <a:ext uri="{FF2B5EF4-FFF2-40B4-BE49-F238E27FC236}">
                <a16:creationId xmlns:a16="http://schemas.microsoft.com/office/drawing/2014/main" id="{5E52E9F4-4D2A-4D77-A34F-A611634DDD9F}"/>
              </a:ext>
            </a:extLst>
          </p:cNvPr>
          <p:cNvSpPr>
            <a:spLocks noGrp="1"/>
          </p:cNvSpPr>
          <p:nvPr>
            <p:ph type="body" sz="quarter" idx="20" hasCustomPrompt="1"/>
          </p:nvPr>
        </p:nvSpPr>
        <p:spPr>
          <a:xfrm>
            <a:off x="831850" y="5153025"/>
            <a:ext cx="4586288" cy="230941"/>
          </a:xfrm>
        </p:spPr>
        <p:txBody>
          <a:bodyPr lIns="0" tIns="0" rIns="0" bIns="0">
            <a:noAutofit/>
          </a:bodyPr>
          <a:lstStyle>
            <a:lvl1pPr marL="0" indent="0">
              <a:buNone/>
              <a:defRPr sz="1700" b="1">
                <a:solidFill>
                  <a:schemeClr val="bg2"/>
                </a:solidFill>
                <a:latin typeface="+mn-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dirty="0"/>
              <a:t>Website:</a:t>
            </a:r>
            <a:endParaRPr lang="ru-RU" dirty="0"/>
          </a:p>
        </p:txBody>
      </p:sp>
      <p:sp>
        <p:nvSpPr>
          <p:cNvPr id="19" name="Text Placeholder 3">
            <a:extLst>
              <a:ext uri="{FF2B5EF4-FFF2-40B4-BE49-F238E27FC236}">
                <a16:creationId xmlns:a16="http://schemas.microsoft.com/office/drawing/2014/main" id="{A0CC1407-FB5D-49EA-B205-A8DD06DF0218}"/>
              </a:ext>
            </a:extLst>
          </p:cNvPr>
          <p:cNvSpPr>
            <a:spLocks noGrp="1"/>
          </p:cNvSpPr>
          <p:nvPr>
            <p:ph type="body" sz="quarter" idx="21" hasCustomPrompt="1"/>
          </p:nvPr>
        </p:nvSpPr>
        <p:spPr>
          <a:xfrm>
            <a:off x="824950" y="5363814"/>
            <a:ext cx="4586288" cy="364479"/>
          </a:xfrm>
        </p:spPr>
        <p:txBody>
          <a:bodyPr lIns="0" tIns="0" rIns="0" bIns="0">
            <a:noAutofit/>
          </a:bodyPr>
          <a:lstStyle>
            <a:lvl1pPr marL="0" indent="0">
              <a:buNone/>
              <a:defRPr sz="2800" b="0">
                <a:solidFill>
                  <a:schemeClr val="bg1"/>
                </a:solidFill>
                <a:latin typeface="+mn-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dirty="0"/>
              <a:t>www.fineartschool.net</a:t>
            </a:r>
            <a:endParaRPr lang="ru-RU" dirty="0"/>
          </a:p>
        </p:txBody>
      </p:sp>
    </p:spTree>
    <p:extLst>
      <p:ext uri="{BB962C8B-B14F-4D97-AF65-F5344CB8AC3E}">
        <p14:creationId xmlns:p14="http://schemas.microsoft.com/office/powerpoint/2010/main" val="10267576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ppendix Section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225329-2B3F-4E19-87FA-6CF5BB878D23}"/>
              </a:ext>
            </a:extLst>
          </p:cNvPr>
          <p:cNvSpPr/>
          <p:nvPr userDrawn="1"/>
        </p:nvSpPr>
        <p:spPr>
          <a:xfrm>
            <a:off x="0" y="0"/>
            <a:ext cx="12192000" cy="6858000"/>
          </a:xfrm>
          <a:prstGeom prst="rect">
            <a:avLst/>
          </a:prstGeom>
          <a:blipFill>
            <a:blip r:embed="rId2"/>
            <a:srcRect/>
            <a:stretch>
              <a:fillRect l="-1" r="-3288" b="-329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Rectangle 14">
            <a:extLst>
              <a:ext uri="{FF2B5EF4-FFF2-40B4-BE49-F238E27FC236}">
                <a16:creationId xmlns:a16="http://schemas.microsoft.com/office/drawing/2014/main" id="{65E2087C-0B0E-4369-B682-3BD45618E7AC}"/>
              </a:ext>
            </a:extLst>
          </p:cNvPr>
          <p:cNvSpPr/>
          <p:nvPr userDrawn="1"/>
        </p:nvSpPr>
        <p:spPr>
          <a:xfrm>
            <a:off x="0" y="0"/>
            <a:ext cx="12192000"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Rectangle 8">
            <a:extLst>
              <a:ext uri="{FF2B5EF4-FFF2-40B4-BE49-F238E27FC236}">
                <a16:creationId xmlns:a16="http://schemas.microsoft.com/office/drawing/2014/main" id="{6F35480A-D762-4968-B35D-F8EBD1135B65}"/>
              </a:ext>
            </a:extLst>
          </p:cNvPr>
          <p:cNvSpPr/>
          <p:nvPr userDrawn="1"/>
        </p:nvSpPr>
        <p:spPr>
          <a:xfrm>
            <a:off x="0" y="4498848"/>
            <a:ext cx="12192000" cy="2359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1F7FF6A3-D40E-4089-92AF-A2DB4994946A}"/>
              </a:ext>
            </a:extLst>
          </p:cNvPr>
          <p:cNvSpPr>
            <a:spLocks noGrp="1"/>
          </p:cNvSpPr>
          <p:nvPr>
            <p:ph type="title"/>
          </p:nvPr>
        </p:nvSpPr>
        <p:spPr>
          <a:xfrm>
            <a:off x="838200" y="5291317"/>
            <a:ext cx="10515600" cy="636340"/>
          </a:xfrm>
        </p:spPr>
        <p:txBody>
          <a:bodyPr lIns="0" tIns="0" rIns="0" bIns="0"/>
          <a:lstStyle>
            <a:lvl1pPr algn="ctr">
              <a:defRPr b="1"/>
            </a:lvl1pPr>
          </a:lstStyle>
          <a:p>
            <a:r>
              <a:rPr lang="en-US" smtClean="0"/>
              <a:t>Click to edit Master title style</a:t>
            </a:r>
            <a:endParaRPr lang="ru-RU" dirty="0"/>
          </a:p>
        </p:txBody>
      </p:sp>
      <p:sp>
        <p:nvSpPr>
          <p:cNvPr id="5" name="Date Placeholder 4">
            <a:extLst>
              <a:ext uri="{FF2B5EF4-FFF2-40B4-BE49-F238E27FC236}">
                <a16:creationId xmlns:a16="http://schemas.microsoft.com/office/drawing/2014/main" id="{C32F87FB-CCAF-450C-B1BC-067126CC6B11}"/>
              </a:ext>
            </a:extLst>
          </p:cNvPr>
          <p:cNvSpPr>
            <a:spLocks noGrp="1"/>
          </p:cNvSpPr>
          <p:nvPr>
            <p:ph type="dt" sz="half" idx="10"/>
          </p:nvPr>
        </p:nvSpPr>
        <p:spPr/>
        <p:txBody>
          <a:bodyPr/>
          <a:lstStyle/>
          <a:p>
            <a:fld id="{A8392A16-0E09-486C-9A28-B508902D11B6}" type="datetime1">
              <a:rPr lang="en-US" smtClean="0"/>
              <a:t>2/4/2020</a:t>
            </a:fld>
            <a:endParaRPr lang="ru-RU" dirty="0"/>
          </a:p>
        </p:txBody>
      </p:sp>
      <p:sp>
        <p:nvSpPr>
          <p:cNvPr id="6" name="Footer Placeholder 5">
            <a:extLst>
              <a:ext uri="{FF2B5EF4-FFF2-40B4-BE49-F238E27FC236}">
                <a16:creationId xmlns:a16="http://schemas.microsoft.com/office/drawing/2014/main" id="{5825AABB-EED6-4CD0-A5E2-A15FCDD4119F}"/>
              </a:ext>
            </a:extLst>
          </p:cNvPr>
          <p:cNvSpPr>
            <a:spLocks noGrp="1"/>
          </p:cNvSpPr>
          <p:nvPr>
            <p:ph type="ftr" sz="quarter" idx="11"/>
          </p:nvPr>
        </p:nvSpPr>
        <p:spPr/>
        <p:txBody>
          <a:bodyPr/>
          <a:lstStyle/>
          <a:p>
            <a:r>
              <a:rPr lang="en-US" dirty="0"/>
              <a:t>ADD A FOOTER</a:t>
            </a:r>
            <a:endParaRPr lang="ru-RU" dirty="0"/>
          </a:p>
        </p:txBody>
      </p:sp>
      <p:sp>
        <p:nvSpPr>
          <p:cNvPr id="7" name="Slide Number Placeholder 6">
            <a:extLst>
              <a:ext uri="{FF2B5EF4-FFF2-40B4-BE49-F238E27FC236}">
                <a16:creationId xmlns:a16="http://schemas.microsoft.com/office/drawing/2014/main" id="{5912491C-7FC6-4C1F-9912-4584E8CAA82C}"/>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14" name="Picture Placeholder 11">
            <a:extLst>
              <a:ext uri="{FF2B5EF4-FFF2-40B4-BE49-F238E27FC236}">
                <a16:creationId xmlns:a16="http://schemas.microsoft.com/office/drawing/2014/main" id="{B21449DB-6E23-41CB-AD61-C3F2044E825A}"/>
              </a:ext>
            </a:extLst>
          </p:cNvPr>
          <p:cNvSpPr>
            <a:spLocks noGrp="1"/>
          </p:cNvSpPr>
          <p:nvPr>
            <p:ph type="pic" sz="quarter" idx="50"/>
          </p:nvPr>
        </p:nvSpPr>
        <p:spPr>
          <a:xfrm>
            <a:off x="5126736"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smtClean="0"/>
              <a:t>Click icon to add picture</a:t>
            </a:r>
            <a:endParaRPr lang="ru-RU" dirty="0"/>
          </a:p>
        </p:txBody>
      </p:sp>
    </p:spTree>
    <p:extLst>
      <p:ext uri="{BB962C8B-B14F-4D97-AF65-F5344CB8AC3E}">
        <p14:creationId xmlns:p14="http://schemas.microsoft.com/office/powerpoint/2010/main" val="247706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stimonials Content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3" name="Rectangle 32">
            <a:extLst>
              <a:ext uri="{FF2B5EF4-FFF2-40B4-BE49-F238E27FC236}">
                <a16:creationId xmlns:a16="http://schemas.microsoft.com/office/drawing/2014/main" id="{5160F428-57C5-4F3D-A940-BE104D4E7EB6}"/>
              </a:ext>
            </a:extLst>
          </p:cNvPr>
          <p:cNvSpPr/>
          <p:nvPr userDrawn="1"/>
        </p:nvSpPr>
        <p:spPr>
          <a:xfrm>
            <a:off x="0" y="0"/>
            <a:ext cx="1219200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3541262"/>
            <a:ext cx="12192000" cy="3316737"/>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anchor="b" anchorCtr="0"/>
          <a:lstStyle/>
          <a:p>
            <a:r>
              <a:rPr lang="en-US" smtClean="0"/>
              <a:t>Click to edit Master title style</a:t>
            </a:r>
            <a:endParaRPr lang="ru-RU" dirty="0"/>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smtClean="0"/>
              <a:t>2/4/2020</a:t>
            </a:fld>
            <a:endParaRPr lang="ru-RU"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31" name="Text Placeholder 2">
            <a:extLst>
              <a:ext uri="{FF2B5EF4-FFF2-40B4-BE49-F238E27FC236}">
                <a16:creationId xmlns:a16="http://schemas.microsoft.com/office/drawing/2014/main" id="{E65875B3-5DCE-417D-9AF6-8A9319DAF12F}"/>
              </a:ext>
            </a:extLst>
          </p:cNvPr>
          <p:cNvSpPr>
            <a:spLocks noGrp="1"/>
          </p:cNvSpPr>
          <p:nvPr>
            <p:ph type="body" idx="60" hasCustomPrompt="1"/>
          </p:nvPr>
        </p:nvSpPr>
        <p:spPr>
          <a:xfrm>
            <a:off x="2742719" y="2572232"/>
            <a:ext cx="1908000" cy="591259"/>
          </a:xfrm>
        </p:spPr>
        <p:txBody>
          <a:bodyPr lIns="0" tIns="0" rIns="0" bIns="0" anchor="b">
            <a:normAutofit/>
          </a:bodyPr>
          <a:lstStyle>
            <a:lvl1pPr marL="0" indent="0" algn="l">
              <a:buFont typeface="Arial" panose="020B0604020202020204" pitchFamily="34" charse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32" name="Text Placeholder 11">
            <a:extLst>
              <a:ext uri="{FF2B5EF4-FFF2-40B4-BE49-F238E27FC236}">
                <a16:creationId xmlns:a16="http://schemas.microsoft.com/office/drawing/2014/main" id="{57610FCE-66D7-48F6-8133-2F14CEABF03C}"/>
              </a:ext>
            </a:extLst>
          </p:cNvPr>
          <p:cNvSpPr>
            <a:spLocks noGrp="1"/>
          </p:cNvSpPr>
          <p:nvPr>
            <p:ph type="body" sz="quarter" idx="61"/>
          </p:nvPr>
        </p:nvSpPr>
        <p:spPr>
          <a:xfrm>
            <a:off x="2742719" y="3209465"/>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34" name="Picture Placeholder 10">
            <a:extLst>
              <a:ext uri="{FF2B5EF4-FFF2-40B4-BE49-F238E27FC236}">
                <a16:creationId xmlns:a16="http://schemas.microsoft.com/office/drawing/2014/main" id="{950B3CF8-BCAD-487D-A0EB-0F031B9DFEB6}"/>
              </a:ext>
            </a:extLst>
          </p:cNvPr>
          <p:cNvSpPr>
            <a:spLocks noGrp="1"/>
          </p:cNvSpPr>
          <p:nvPr>
            <p:ph type="pic" sz="quarter" idx="63"/>
          </p:nvPr>
        </p:nvSpPr>
        <p:spPr>
          <a:xfrm>
            <a:off x="1030546" y="2440194"/>
            <a:ext cx="1389888" cy="1389888"/>
          </a:xfrm>
          <a:prstGeom prst="ellipse">
            <a:avLst/>
          </a:prstGeom>
          <a:ln>
            <a:solidFill>
              <a:schemeClr val="bg2"/>
            </a:solidFill>
          </a:ln>
        </p:spPr>
        <p:txBody>
          <a:bodyPr anchor="ctr" anchorCtr="0">
            <a:normAutofit/>
          </a:bodyPr>
          <a:lstStyle>
            <a:lvl1pPr marL="0" indent="0" algn="ctr">
              <a:buNone/>
              <a:defRPr sz="1400"/>
            </a:lvl1pPr>
          </a:lstStyle>
          <a:p>
            <a:r>
              <a:rPr lang="en-US" smtClean="0"/>
              <a:t>Click icon to add picture</a:t>
            </a:r>
            <a:endParaRPr lang="ru-RU" dirty="0"/>
          </a:p>
        </p:txBody>
      </p:sp>
      <p:sp>
        <p:nvSpPr>
          <p:cNvPr id="44" name="Text Placeholder 2">
            <a:extLst>
              <a:ext uri="{FF2B5EF4-FFF2-40B4-BE49-F238E27FC236}">
                <a16:creationId xmlns:a16="http://schemas.microsoft.com/office/drawing/2014/main" id="{A5B0328E-C8F6-40C1-8E47-5E04F8C378BC}"/>
              </a:ext>
            </a:extLst>
          </p:cNvPr>
          <p:cNvSpPr>
            <a:spLocks noGrp="1"/>
          </p:cNvSpPr>
          <p:nvPr>
            <p:ph type="body" idx="71" hasCustomPrompt="1"/>
          </p:nvPr>
        </p:nvSpPr>
        <p:spPr>
          <a:xfrm>
            <a:off x="7916852" y="2572232"/>
            <a:ext cx="1908000" cy="591259"/>
          </a:xfrm>
        </p:spPr>
        <p:txBody>
          <a:bodyPr lIns="0" tIns="0" rIns="0" bIns="0" anchor="b">
            <a:normAutofit/>
          </a:bodyPr>
          <a:lstStyle>
            <a:lvl1pPr marL="0" indent="0" algn="l">
              <a:buFont typeface="Arial" panose="020B0604020202020204" pitchFamily="34" charse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45" name="Text Placeholder 11">
            <a:extLst>
              <a:ext uri="{FF2B5EF4-FFF2-40B4-BE49-F238E27FC236}">
                <a16:creationId xmlns:a16="http://schemas.microsoft.com/office/drawing/2014/main" id="{FA001AE7-4E42-42A6-9347-729901FA288B}"/>
              </a:ext>
            </a:extLst>
          </p:cNvPr>
          <p:cNvSpPr>
            <a:spLocks noGrp="1"/>
          </p:cNvSpPr>
          <p:nvPr>
            <p:ph type="body" sz="quarter" idx="72"/>
          </p:nvPr>
        </p:nvSpPr>
        <p:spPr>
          <a:xfrm>
            <a:off x="7916852" y="3209465"/>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46" name="Picture Placeholder 10">
            <a:extLst>
              <a:ext uri="{FF2B5EF4-FFF2-40B4-BE49-F238E27FC236}">
                <a16:creationId xmlns:a16="http://schemas.microsoft.com/office/drawing/2014/main" id="{C3CA770E-AF5C-412A-8286-39C2516C33FB}"/>
              </a:ext>
            </a:extLst>
          </p:cNvPr>
          <p:cNvSpPr>
            <a:spLocks noGrp="1"/>
          </p:cNvSpPr>
          <p:nvPr>
            <p:ph type="pic" sz="quarter" idx="73"/>
          </p:nvPr>
        </p:nvSpPr>
        <p:spPr>
          <a:xfrm>
            <a:off x="6252805" y="2440194"/>
            <a:ext cx="1389888" cy="1389888"/>
          </a:xfrm>
          <a:prstGeom prst="ellipse">
            <a:avLst/>
          </a:prstGeom>
          <a:ln>
            <a:solidFill>
              <a:schemeClr val="bg2"/>
            </a:solidFill>
          </a:ln>
        </p:spPr>
        <p:txBody>
          <a:bodyPr anchor="ctr" anchorCtr="0">
            <a:normAutofit/>
          </a:bodyPr>
          <a:lstStyle>
            <a:lvl1pPr marL="0" indent="0" algn="ctr">
              <a:buNone/>
              <a:defRPr sz="1400"/>
            </a:lvl1pPr>
          </a:lstStyle>
          <a:p>
            <a:r>
              <a:rPr lang="en-US" smtClean="0"/>
              <a:t>Click icon to add picture</a:t>
            </a:r>
            <a:endParaRPr lang="ru-RU" dirty="0"/>
          </a:p>
        </p:txBody>
      </p:sp>
      <p:sp>
        <p:nvSpPr>
          <p:cNvPr id="28" name="Text Placeholder 11">
            <a:extLst>
              <a:ext uri="{FF2B5EF4-FFF2-40B4-BE49-F238E27FC236}">
                <a16:creationId xmlns:a16="http://schemas.microsoft.com/office/drawing/2014/main" id="{18E76348-9871-4FA1-9460-69F230C89BDA}"/>
              </a:ext>
            </a:extLst>
          </p:cNvPr>
          <p:cNvSpPr>
            <a:spLocks noGrp="1"/>
          </p:cNvSpPr>
          <p:nvPr>
            <p:ph type="body" sz="quarter" idx="74"/>
          </p:nvPr>
        </p:nvSpPr>
        <p:spPr>
          <a:xfrm>
            <a:off x="2742719" y="3874620"/>
            <a:ext cx="3039906" cy="1874702"/>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29" name="Text Placeholder 11">
            <a:extLst>
              <a:ext uri="{FF2B5EF4-FFF2-40B4-BE49-F238E27FC236}">
                <a16:creationId xmlns:a16="http://schemas.microsoft.com/office/drawing/2014/main" id="{7C11E7F0-ED81-4CB0-8A14-4C97909FDA1C}"/>
              </a:ext>
            </a:extLst>
          </p:cNvPr>
          <p:cNvSpPr>
            <a:spLocks noGrp="1"/>
          </p:cNvSpPr>
          <p:nvPr>
            <p:ph type="body" sz="quarter" idx="75"/>
          </p:nvPr>
        </p:nvSpPr>
        <p:spPr>
          <a:xfrm>
            <a:off x="7916852" y="3874620"/>
            <a:ext cx="3039906" cy="1874702"/>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35" name="Picture Placeholder 11">
            <a:extLst>
              <a:ext uri="{FF2B5EF4-FFF2-40B4-BE49-F238E27FC236}">
                <a16:creationId xmlns:a16="http://schemas.microsoft.com/office/drawing/2014/main" id="{6B1C1861-9B5E-4FAB-A6BD-7DB0815CBD78}"/>
              </a:ext>
            </a:extLst>
          </p:cNvPr>
          <p:cNvSpPr>
            <a:spLocks noGrp="1"/>
          </p:cNvSpPr>
          <p:nvPr>
            <p:ph type="pic" sz="quarter" idx="50"/>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smtClean="0"/>
              <a:t>Click icon to add picture</a:t>
            </a:r>
            <a:endParaRPr lang="ru-RU" dirty="0"/>
          </a:p>
        </p:txBody>
      </p:sp>
    </p:spTree>
    <p:extLst>
      <p:ext uri="{BB962C8B-B14F-4D97-AF65-F5344CB8AC3E}">
        <p14:creationId xmlns:p14="http://schemas.microsoft.com/office/powerpoint/2010/main" val="27887733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and Caption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Rectangle 17">
            <a:extLst>
              <a:ext uri="{FF2B5EF4-FFF2-40B4-BE49-F238E27FC236}">
                <a16:creationId xmlns:a16="http://schemas.microsoft.com/office/drawing/2014/main" id="{01B7F5A1-ACE9-48DF-BB64-61C809D3A883}"/>
              </a:ext>
            </a:extLst>
          </p:cNvPr>
          <p:cNvSpPr/>
          <p:nvPr userDrawn="1"/>
        </p:nvSpPr>
        <p:spPr>
          <a:xfrm>
            <a:off x="0" y="-14228"/>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3541262"/>
            <a:ext cx="12192000" cy="3316737"/>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anchor="b" anchorCtr="0"/>
          <a:lstStyle/>
          <a:p>
            <a:r>
              <a:rPr lang="en-US" smtClean="0"/>
              <a:t>Click to edit Master title style</a:t>
            </a:r>
            <a:endParaRPr lang="ru-RU" dirty="0"/>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smtClean="0"/>
              <a:t>2/4/2020</a:t>
            </a:fld>
            <a:endParaRPr lang="ru-RU"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28" name="Text Placeholder 11">
            <a:extLst>
              <a:ext uri="{FF2B5EF4-FFF2-40B4-BE49-F238E27FC236}">
                <a16:creationId xmlns:a16="http://schemas.microsoft.com/office/drawing/2014/main" id="{18E76348-9871-4FA1-9460-69F230C89BDA}"/>
              </a:ext>
            </a:extLst>
          </p:cNvPr>
          <p:cNvSpPr>
            <a:spLocks noGrp="1"/>
          </p:cNvSpPr>
          <p:nvPr>
            <p:ph type="body" sz="quarter" idx="74"/>
          </p:nvPr>
        </p:nvSpPr>
        <p:spPr>
          <a:xfrm>
            <a:off x="839788" y="3938788"/>
            <a:ext cx="4942837" cy="1874702"/>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29" name="Text Placeholder 11">
            <a:extLst>
              <a:ext uri="{FF2B5EF4-FFF2-40B4-BE49-F238E27FC236}">
                <a16:creationId xmlns:a16="http://schemas.microsoft.com/office/drawing/2014/main" id="{7C11E7F0-ED81-4CB0-8A14-4C97909FDA1C}"/>
              </a:ext>
            </a:extLst>
          </p:cNvPr>
          <p:cNvSpPr>
            <a:spLocks noGrp="1"/>
          </p:cNvSpPr>
          <p:nvPr>
            <p:ph type="body" sz="quarter" idx="75"/>
          </p:nvPr>
        </p:nvSpPr>
        <p:spPr>
          <a:xfrm>
            <a:off x="6409377" y="3938788"/>
            <a:ext cx="4942836" cy="1874702"/>
          </a:xfrm>
        </p:spPr>
        <p:txBody>
          <a:bodyPr lIns="0" tIns="0" rIns="0" bIns="0">
            <a:normAutofit/>
          </a:bodyPr>
          <a:lstStyle>
            <a:lvl1pPr marL="216000" indent="-216000" algn="l">
              <a:spcBef>
                <a:spcPts val="600"/>
              </a:spcBef>
              <a:buClr>
                <a:schemeClr val="bg1">
                  <a:lumMod val="50000"/>
                </a:schemeClr>
              </a:buClr>
              <a:buSzPct val="125000"/>
              <a:buFont typeface="Arial" panose="020B0604020202020204" pitchFamily="34" charset="0"/>
              <a:buChar char="•"/>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17" name="Text Placeholder 11">
            <a:extLst>
              <a:ext uri="{FF2B5EF4-FFF2-40B4-BE49-F238E27FC236}">
                <a16:creationId xmlns:a16="http://schemas.microsoft.com/office/drawing/2014/main" id="{6118C391-74F9-4973-A7A7-1B372BA2986C}"/>
              </a:ext>
            </a:extLst>
          </p:cNvPr>
          <p:cNvSpPr>
            <a:spLocks noGrp="1"/>
          </p:cNvSpPr>
          <p:nvPr>
            <p:ph type="body" sz="quarter" idx="47"/>
          </p:nvPr>
        </p:nvSpPr>
        <p:spPr>
          <a:xfrm>
            <a:off x="836613" y="1392449"/>
            <a:ext cx="8128800" cy="870309"/>
          </a:xfrm>
        </p:spPr>
        <p:txBody>
          <a:bodyPr lIns="36000" tIns="0" rIns="0" bIns="0">
            <a:normAutofit/>
          </a:bodyPr>
          <a:lstStyle>
            <a:lvl1pPr marL="0" indent="0">
              <a:buClr>
                <a:schemeClr val="tx2"/>
              </a:buClr>
              <a:buSzPct val="125000"/>
              <a:buFont typeface="Wingdings" panose="05000000000000000000" pitchFamily="2" charset="2"/>
              <a:buNone/>
              <a:defRPr sz="1800" i="0">
                <a:solidFill>
                  <a:schemeClr val="tx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19" name="Picture Placeholder 11">
            <a:extLst>
              <a:ext uri="{FF2B5EF4-FFF2-40B4-BE49-F238E27FC236}">
                <a16:creationId xmlns:a16="http://schemas.microsoft.com/office/drawing/2014/main" id="{9112DCB4-4925-43FD-B9C6-F2236950857F}"/>
              </a:ext>
            </a:extLst>
          </p:cNvPr>
          <p:cNvSpPr>
            <a:spLocks noGrp="1"/>
          </p:cNvSpPr>
          <p:nvPr>
            <p:ph type="pic" sz="quarter" idx="50"/>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smtClean="0"/>
              <a:t>Click icon to add picture</a:t>
            </a:r>
            <a:endParaRPr lang="ru-RU" dirty="0"/>
          </a:p>
        </p:txBody>
      </p:sp>
    </p:spTree>
    <p:extLst>
      <p:ext uri="{BB962C8B-B14F-4D97-AF65-F5344CB8AC3E}">
        <p14:creationId xmlns:p14="http://schemas.microsoft.com/office/powerpoint/2010/main" val="17279261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obile Content and Caption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9" name="Rectangle 18">
            <a:extLst>
              <a:ext uri="{FF2B5EF4-FFF2-40B4-BE49-F238E27FC236}">
                <a16:creationId xmlns:a16="http://schemas.microsoft.com/office/drawing/2014/main" id="{DB6A5190-405E-4BAD-9D24-C60BCE1026AC}"/>
              </a:ext>
            </a:extLst>
          </p:cNvPr>
          <p:cNvSpPr/>
          <p:nvPr userDrawn="1"/>
        </p:nvSpPr>
        <p:spPr>
          <a:xfrm>
            <a:off x="0" y="-336"/>
            <a:ext cx="12192000" cy="6857999"/>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4050792"/>
            <a:ext cx="12192000" cy="2807208"/>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anchor="b" anchorCtr="0"/>
          <a:lstStyle/>
          <a:p>
            <a:r>
              <a:rPr lang="en-US" smtClean="0"/>
              <a:t>Click to edit Master title style</a:t>
            </a:r>
            <a:endParaRPr lang="ru-RU" dirty="0"/>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smtClean="0"/>
              <a:t>2/4/2020</a:t>
            </a:fld>
            <a:endParaRPr lang="ru-RU"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28" name="Text Placeholder 11">
            <a:extLst>
              <a:ext uri="{FF2B5EF4-FFF2-40B4-BE49-F238E27FC236}">
                <a16:creationId xmlns:a16="http://schemas.microsoft.com/office/drawing/2014/main" id="{18E76348-9871-4FA1-9460-69F230C89BDA}"/>
              </a:ext>
            </a:extLst>
          </p:cNvPr>
          <p:cNvSpPr>
            <a:spLocks noGrp="1"/>
          </p:cNvSpPr>
          <p:nvPr>
            <p:ph type="body" sz="quarter" idx="74" hasCustomPrompt="1"/>
          </p:nvPr>
        </p:nvSpPr>
        <p:spPr>
          <a:xfrm>
            <a:off x="839787" y="4512195"/>
            <a:ext cx="2176272" cy="300437"/>
          </a:xfrm>
        </p:spPr>
        <p:txBody>
          <a:bodyPr lIns="0" tIns="0" rIns="0" bIns="0">
            <a:noAutofit/>
          </a:bodyPr>
          <a:lstStyle>
            <a:lvl1pPr marL="0" indent="0" algn="l">
              <a:spcBef>
                <a:spcPts val="600"/>
              </a:spcBef>
              <a:buClr>
                <a:schemeClr val="bg1">
                  <a:lumMod val="50000"/>
                </a:schemeClr>
              </a:buClr>
              <a:buSzPct val="125000"/>
              <a:buFont typeface="Arial" panose="020B0604020202020204" pitchFamily="34" charset="0"/>
              <a:buNone/>
              <a:defRPr sz="2200" b="1" i="0">
                <a:solidFill>
                  <a:schemeClr val="bg2"/>
                </a:solidFill>
                <a:latin typeface="+mj-lt"/>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dirty="0"/>
              <a:t>Section Title</a:t>
            </a:r>
          </a:p>
        </p:txBody>
      </p:sp>
      <p:sp>
        <p:nvSpPr>
          <p:cNvPr id="29" name="Text Placeholder 11">
            <a:extLst>
              <a:ext uri="{FF2B5EF4-FFF2-40B4-BE49-F238E27FC236}">
                <a16:creationId xmlns:a16="http://schemas.microsoft.com/office/drawing/2014/main" id="{7C11E7F0-ED81-4CB0-8A14-4C97909FDA1C}"/>
              </a:ext>
            </a:extLst>
          </p:cNvPr>
          <p:cNvSpPr>
            <a:spLocks noGrp="1"/>
          </p:cNvSpPr>
          <p:nvPr>
            <p:ph type="body" sz="quarter" idx="75"/>
          </p:nvPr>
        </p:nvSpPr>
        <p:spPr>
          <a:xfrm>
            <a:off x="828570" y="4850265"/>
            <a:ext cx="2176272" cy="938012"/>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17" name="Text Placeholder 11">
            <a:extLst>
              <a:ext uri="{FF2B5EF4-FFF2-40B4-BE49-F238E27FC236}">
                <a16:creationId xmlns:a16="http://schemas.microsoft.com/office/drawing/2014/main" id="{6118C391-74F9-4973-A7A7-1B372BA2986C}"/>
              </a:ext>
            </a:extLst>
          </p:cNvPr>
          <p:cNvSpPr>
            <a:spLocks noGrp="1"/>
          </p:cNvSpPr>
          <p:nvPr>
            <p:ph type="body" sz="quarter" idx="47"/>
          </p:nvPr>
        </p:nvSpPr>
        <p:spPr>
          <a:xfrm>
            <a:off x="836613" y="1392449"/>
            <a:ext cx="8128800" cy="600249"/>
          </a:xfrm>
        </p:spPr>
        <p:txBody>
          <a:bodyPr lIns="36000" tIns="0" rIns="0" bIns="0">
            <a:normAutofit/>
          </a:bodyPr>
          <a:lstStyle>
            <a:lvl1pPr marL="0" indent="0">
              <a:buClr>
                <a:schemeClr val="tx2"/>
              </a:buClr>
              <a:buSzPct val="125000"/>
              <a:buFont typeface="Wingdings" panose="05000000000000000000" pitchFamily="2" charset="2"/>
              <a:buNone/>
              <a:defRPr sz="180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12" name="Picture Placeholder 20">
            <a:extLst>
              <a:ext uri="{FF2B5EF4-FFF2-40B4-BE49-F238E27FC236}">
                <a16:creationId xmlns:a16="http://schemas.microsoft.com/office/drawing/2014/main" id="{BC5C1227-3435-44A2-A29B-3E34D7E6EDFA}"/>
              </a:ext>
            </a:extLst>
          </p:cNvPr>
          <p:cNvSpPr>
            <a:spLocks noGrp="1"/>
          </p:cNvSpPr>
          <p:nvPr>
            <p:ph type="pic" sz="quarter" idx="50"/>
          </p:nvPr>
        </p:nvSpPr>
        <p:spPr>
          <a:xfrm>
            <a:off x="828570" y="2880087"/>
            <a:ext cx="1069848" cy="795528"/>
          </a:xfrm>
        </p:spPr>
        <p:txBody>
          <a:bodyPr anchor="ctr" anchorCtr="0">
            <a:noAutofit/>
          </a:bodyPr>
          <a:lstStyle>
            <a:lvl1pPr marL="0" indent="0" algn="ctr">
              <a:buNone/>
              <a:defRPr sz="1400"/>
            </a:lvl1pPr>
          </a:lstStyle>
          <a:p>
            <a:r>
              <a:rPr lang="en-US" smtClean="0"/>
              <a:t>Click icon to add picture</a:t>
            </a:r>
            <a:endParaRPr lang="ru-RU" dirty="0"/>
          </a:p>
        </p:txBody>
      </p:sp>
      <p:sp>
        <p:nvSpPr>
          <p:cNvPr id="13" name="Picture Placeholder 20">
            <a:extLst>
              <a:ext uri="{FF2B5EF4-FFF2-40B4-BE49-F238E27FC236}">
                <a16:creationId xmlns:a16="http://schemas.microsoft.com/office/drawing/2014/main" id="{84E6553B-BFD6-41B1-B2FB-B2FF92DCFFFB}"/>
              </a:ext>
            </a:extLst>
          </p:cNvPr>
          <p:cNvSpPr>
            <a:spLocks noGrp="1"/>
          </p:cNvSpPr>
          <p:nvPr>
            <p:ph type="pic" sz="quarter" idx="51"/>
          </p:nvPr>
        </p:nvSpPr>
        <p:spPr>
          <a:xfrm>
            <a:off x="3614288" y="2880087"/>
            <a:ext cx="1069848" cy="795528"/>
          </a:xfrm>
        </p:spPr>
        <p:txBody>
          <a:bodyPr anchor="ctr" anchorCtr="0">
            <a:noAutofit/>
          </a:bodyPr>
          <a:lstStyle>
            <a:lvl1pPr marL="0" indent="0" algn="ctr">
              <a:buNone/>
              <a:defRPr sz="1400"/>
            </a:lvl1pPr>
          </a:lstStyle>
          <a:p>
            <a:r>
              <a:rPr lang="en-US" smtClean="0"/>
              <a:t>Click icon to add picture</a:t>
            </a:r>
            <a:endParaRPr lang="ru-RU" dirty="0"/>
          </a:p>
        </p:txBody>
      </p:sp>
      <p:sp>
        <p:nvSpPr>
          <p:cNvPr id="15" name="Text Placeholder 11">
            <a:extLst>
              <a:ext uri="{FF2B5EF4-FFF2-40B4-BE49-F238E27FC236}">
                <a16:creationId xmlns:a16="http://schemas.microsoft.com/office/drawing/2014/main" id="{D88F4128-E844-49D5-B896-F5B8360E0547}"/>
              </a:ext>
            </a:extLst>
          </p:cNvPr>
          <p:cNvSpPr>
            <a:spLocks noGrp="1"/>
          </p:cNvSpPr>
          <p:nvPr>
            <p:ph type="body" sz="quarter" idx="76" hasCustomPrompt="1"/>
          </p:nvPr>
        </p:nvSpPr>
        <p:spPr>
          <a:xfrm>
            <a:off x="3479372" y="4512195"/>
            <a:ext cx="2176272" cy="300437"/>
          </a:xfrm>
        </p:spPr>
        <p:txBody>
          <a:bodyPr lIns="0" tIns="0" rIns="0" bIns="0">
            <a:noAutofit/>
          </a:bodyPr>
          <a:lstStyle>
            <a:lvl1pPr marL="0" indent="0" algn="l">
              <a:spcBef>
                <a:spcPts val="600"/>
              </a:spcBef>
              <a:buClr>
                <a:schemeClr val="bg1">
                  <a:lumMod val="50000"/>
                </a:schemeClr>
              </a:buClr>
              <a:buSzPct val="125000"/>
              <a:buFont typeface="Arial" panose="020B0604020202020204" pitchFamily="34" charset="0"/>
              <a:buNone/>
              <a:defRPr sz="2200" b="1" i="0">
                <a:solidFill>
                  <a:schemeClr val="bg2"/>
                </a:solidFill>
                <a:latin typeface="+mj-lt"/>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dirty="0"/>
              <a:t>Section Title</a:t>
            </a:r>
          </a:p>
        </p:txBody>
      </p:sp>
      <p:sp>
        <p:nvSpPr>
          <p:cNvPr id="16" name="Text Placeholder 11">
            <a:extLst>
              <a:ext uri="{FF2B5EF4-FFF2-40B4-BE49-F238E27FC236}">
                <a16:creationId xmlns:a16="http://schemas.microsoft.com/office/drawing/2014/main" id="{A4D9A5A5-DC49-42A9-AF1C-03EE63FAC03F}"/>
              </a:ext>
            </a:extLst>
          </p:cNvPr>
          <p:cNvSpPr>
            <a:spLocks noGrp="1"/>
          </p:cNvSpPr>
          <p:nvPr>
            <p:ph type="body" sz="quarter" idx="77"/>
          </p:nvPr>
        </p:nvSpPr>
        <p:spPr>
          <a:xfrm>
            <a:off x="3468155" y="4850265"/>
            <a:ext cx="2176272" cy="938012"/>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9" name="Rectangle 8">
            <a:extLst>
              <a:ext uri="{FF2B5EF4-FFF2-40B4-BE49-F238E27FC236}">
                <a16:creationId xmlns:a16="http://schemas.microsoft.com/office/drawing/2014/main" id="{7F48B1E6-F024-4B3C-B742-0BF9E09286E4}"/>
              </a:ext>
            </a:extLst>
          </p:cNvPr>
          <p:cNvSpPr/>
          <p:nvPr userDrawn="1"/>
        </p:nvSpPr>
        <p:spPr>
          <a:xfrm>
            <a:off x="6125937" y="2250550"/>
            <a:ext cx="2286000" cy="3657600"/>
          </a:xfrm>
          <a:prstGeom prst="rect">
            <a:avLst/>
          </a:prstGeom>
          <a:blipFill>
            <a:blip r:embed="rId3">
              <a:extLst>
                <a:ext uri="{96DAC541-7B7A-43D3-8B79-37D633B846F1}">
                  <asvg:svgBlip xmlns:asvg="http://schemas.microsoft.com/office/drawing/2016/SVG/main" xmlns="" r:embed="rId4"/>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21" name="Rectangle 20">
            <a:extLst>
              <a:ext uri="{FF2B5EF4-FFF2-40B4-BE49-F238E27FC236}">
                <a16:creationId xmlns:a16="http://schemas.microsoft.com/office/drawing/2014/main" id="{4C43F6EC-68DC-4837-BACC-5AD6767A59B3}"/>
              </a:ext>
            </a:extLst>
          </p:cNvPr>
          <p:cNvSpPr/>
          <p:nvPr userDrawn="1"/>
        </p:nvSpPr>
        <p:spPr>
          <a:xfrm rot="5400000">
            <a:off x="8598924" y="2762976"/>
            <a:ext cx="2286000" cy="2684355"/>
          </a:xfrm>
          <a:prstGeom prst="rect">
            <a:avLst/>
          </a:prstGeom>
          <a:blipFill>
            <a:blip r:embed="rId3">
              <a:extLst>
                <a:ext uri="{96DAC541-7B7A-43D3-8B79-37D633B846F1}">
                  <asvg:svgBlip xmlns:asvg="http://schemas.microsoft.com/office/drawing/2016/SVG/main" xmlns="" r:embed="rId4"/>
                </a:ext>
              </a:extLst>
            </a:blip>
            <a:stretch>
              <a:fillRect b="-3625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14" name="Picture Placeholder 13">
            <a:extLst>
              <a:ext uri="{FF2B5EF4-FFF2-40B4-BE49-F238E27FC236}">
                <a16:creationId xmlns:a16="http://schemas.microsoft.com/office/drawing/2014/main" id="{4629E6EA-0F70-4614-B242-4AE3E4301398}"/>
              </a:ext>
            </a:extLst>
          </p:cNvPr>
          <p:cNvSpPr>
            <a:spLocks noGrp="1"/>
          </p:cNvSpPr>
          <p:nvPr>
            <p:ph type="pic" sz="quarter" idx="78"/>
          </p:nvPr>
        </p:nvSpPr>
        <p:spPr>
          <a:xfrm>
            <a:off x="6283325" y="2410395"/>
            <a:ext cx="1974850" cy="3047430"/>
          </a:xfrm>
          <a:ln w="25400">
            <a:solidFill>
              <a:schemeClr val="bg2"/>
            </a:solidFill>
          </a:ln>
        </p:spPr>
        <p:txBody>
          <a:bodyPr anchor="ctr" anchorCtr="0">
            <a:normAutofit/>
          </a:bodyPr>
          <a:lstStyle>
            <a:lvl1pPr marL="0" indent="0" algn="ctr">
              <a:buNone/>
              <a:defRPr sz="1400"/>
            </a:lvl1pPr>
          </a:lstStyle>
          <a:p>
            <a:r>
              <a:rPr lang="en-US" smtClean="0"/>
              <a:t>Click icon to add picture</a:t>
            </a:r>
            <a:endParaRPr lang="ru-RU" dirty="0"/>
          </a:p>
        </p:txBody>
      </p:sp>
      <p:sp>
        <p:nvSpPr>
          <p:cNvPr id="23" name="Picture Placeholder 22">
            <a:extLst>
              <a:ext uri="{FF2B5EF4-FFF2-40B4-BE49-F238E27FC236}">
                <a16:creationId xmlns:a16="http://schemas.microsoft.com/office/drawing/2014/main" id="{32379FE9-C48F-4225-A40A-A3E6CAD4F51E}"/>
              </a:ext>
            </a:extLst>
          </p:cNvPr>
          <p:cNvSpPr>
            <a:spLocks noGrp="1"/>
          </p:cNvSpPr>
          <p:nvPr>
            <p:ph type="pic" sz="quarter" idx="79"/>
          </p:nvPr>
        </p:nvSpPr>
        <p:spPr>
          <a:xfrm>
            <a:off x="8412163" y="3124606"/>
            <a:ext cx="2511425" cy="1976400"/>
          </a:xfrm>
          <a:ln w="25400">
            <a:solidFill>
              <a:schemeClr val="bg2"/>
            </a:solidFill>
          </a:ln>
        </p:spPr>
        <p:txBody>
          <a:bodyPr anchor="ctr" anchorCtr="0">
            <a:normAutofit/>
          </a:bodyPr>
          <a:lstStyle>
            <a:lvl1pPr marL="0" indent="0" algn="ctr">
              <a:buNone/>
              <a:defRPr sz="1400"/>
            </a:lvl1pPr>
          </a:lstStyle>
          <a:p>
            <a:r>
              <a:rPr lang="en-US" smtClean="0"/>
              <a:t>Click icon to add picture</a:t>
            </a:r>
            <a:endParaRPr lang="ru-RU" dirty="0"/>
          </a:p>
        </p:txBody>
      </p:sp>
      <p:sp>
        <p:nvSpPr>
          <p:cNvPr id="26" name="Picture Placeholder 11">
            <a:extLst>
              <a:ext uri="{FF2B5EF4-FFF2-40B4-BE49-F238E27FC236}">
                <a16:creationId xmlns:a16="http://schemas.microsoft.com/office/drawing/2014/main" id="{FFDA0C1B-4B80-4211-8E8D-A19CA0D2A593}"/>
              </a:ext>
            </a:extLst>
          </p:cNvPr>
          <p:cNvSpPr>
            <a:spLocks noGrp="1"/>
          </p:cNvSpPr>
          <p:nvPr>
            <p:ph type="pic" sz="quarter" idx="80"/>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smtClean="0"/>
              <a:t>Click icon to add picture</a:t>
            </a:r>
            <a:endParaRPr lang="ru-RU" dirty="0"/>
          </a:p>
        </p:txBody>
      </p:sp>
    </p:spTree>
    <p:extLst>
      <p:ext uri="{BB962C8B-B14F-4D97-AF65-F5344CB8AC3E}">
        <p14:creationId xmlns:p14="http://schemas.microsoft.com/office/powerpoint/2010/main" val="12892176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9A5174-1112-4D75-9ACE-EB000DE44EEE}"/>
              </a:ext>
            </a:extLst>
          </p:cNvPr>
          <p:cNvSpPr/>
          <p:nvPr userDrawn="1"/>
        </p:nvSpPr>
        <p:spPr>
          <a:xfrm>
            <a:off x="0" y="0"/>
            <a:ext cx="12192000" cy="6858000"/>
          </a:xfrm>
          <a:prstGeom prst="rect">
            <a:avLst/>
          </a:prstGeom>
          <a:blipFill>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Rectangle 7">
            <a:extLst>
              <a:ext uri="{FF2B5EF4-FFF2-40B4-BE49-F238E27FC236}">
                <a16:creationId xmlns:a16="http://schemas.microsoft.com/office/drawing/2014/main" id="{7B241F2F-6D67-4597-AB7C-D982860837A5}"/>
              </a:ext>
            </a:extLst>
          </p:cNvPr>
          <p:cNvSpPr/>
          <p:nvPr userDrawn="1"/>
        </p:nvSpPr>
        <p:spPr>
          <a:xfrm>
            <a:off x="3585972" y="0"/>
            <a:ext cx="5020056"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597639DF-BB81-43B2-81DF-DC0942E88459}"/>
              </a:ext>
            </a:extLst>
          </p:cNvPr>
          <p:cNvSpPr>
            <a:spLocks noGrp="1"/>
          </p:cNvSpPr>
          <p:nvPr>
            <p:ph type="ctrTitle" hasCustomPrompt="1"/>
          </p:nvPr>
        </p:nvSpPr>
        <p:spPr>
          <a:xfrm>
            <a:off x="3585972" y="2551430"/>
            <a:ext cx="5020056" cy="1633085"/>
          </a:xfrm>
        </p:spPr>
        <p:txBody>
          <a:bodyPr anchor="b">
            <a:normAutofit/>
          </a:bodyPr>
          <a:lstStyle>
            <a:lvl1pPr algn="ctr">
              <a:lnSpc>
                <a:spcPct val="85000"/>
              </a:lnSpc>
              <a:defRPr sz="5500" b="1">
                <a:solidFill>
                  <a:schemeClr val="bg1"/>
                </a:solidFill>
              </a:defRPr>
            </a:lvl1pPr>
          </a:lstStyle>
          <a:p>
            <a:r>
              <a:rPr lang="en-US" dirty="0"/>
              <a:t>Presentation Title</a:t>
            </a:r>
            <a:endParaRPr lang="ru-RU" dirty="0"/>
          </a:p>
        </p:txBody>
      </p:sp>
      <p:sp>
        <p:nvSpPr>
          <p:cNvPr id="3" name="Subtitle 2">
            <a:extLst>
              <a:ext uri="{FF2B5EF4-FFF2-40B4-BE49-F238E27FC236}">
                <a16:creationId xmlns:a16="http://schemas.microsoft.com/office/drawing/2014/main" id="{0862A2A7-5821-4BAA-A45B-8AFDF4E0FBAD}"/>
              </a:ext>
            </a:extLst>
          </p:cNvPr>
          <p:cNvSpPr>
            <a:spLocks noGrp="1"/>
          </p:cNvSpPr>
          <p:nvPr>
            <p:ph type="subTitle" idx="1"/>
          </p:nvPr>
        </p:nvSpPr>
        <p:spPr>
          <a:xfrm>
            <a:off x="3581400" y="4653445"/>
            <a:ext cx="5027613" cy="827197"/>
          </a:xfrm>
        </p:spPr>
        <p:txBody>
          <a:bodyPr>
            <a:normAutofit/>
          </a:bodyPr>
          <a:lstStyle>
            <a:lvl1pPr marL="0" indent="0" algn="ctr">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ru-RU" dirty="0"/>
          </a:p>
        </p:txBody>
      </p:sp>
    </p:spTree>
    <p:extLst>
      <p:ext uri="{BB962C8B-B14F-4D97-AF65-F5344CB8AC3E}">
        <p14:creationId xmlns:p14="http://schemas.microsoft.com/office/powerpoint/2010/main" val="473596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A7E2F25-E114-4A75-B5B3-F09D555DDFF8}"/>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Rectangle 8">
            <a:extLst>
              <a:ext uri="{FF2B5EF4-FFF2-40B4-BE49-F238E27FC236}">
                <a16:creationId xmlns:a16="http://schemas.microsoft.com/office/drawing/2014/main" id="{509BEFEA-934B-49DB-9A67-071B716E9BCC}"/>
              </a:ext>
            </a:extLst>
          </p:cNvPr>
          <p:cNvSpPr/>
          <p:nvPr userDrawn="1"/>
        </p:nvSpPr>
        <p:spPr>
          <a:xfrm>
            <a:off x="6769608" y="0"/>
            <a:ext cx="5422392"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7D86D2BD-969D-4473-8460-B0377486ABC0}"/>
              </a:ext>
            </a:extLst>
          </p:cNvPr>
          <p:cNvSpPr>
            <a:spLocks noGrp="1"/>
          </p:cNvSpPr>
          <p:nvPr>
            <p:ph type="title" hasCustomPrompt="1"/>
          </p:nvPr>
        </p:nvSpPr>
        <p:spPr>
          <a:xfrm>
            <a:off x="7235826" y="3924940"/>
            <a:ext cx="4116387" cy="1740445"/>
          </a:xfrm>
        </p:spPr>
        <p:txBody>
          <a:bodyPr lIns="0" tIns="0" rIns="0" bIns="0" anchor="b" anchorCtr="0">
            <a:noAutofit/>
          </a:bodyPr>
          <a:lstStyle>
            <a:lvl1pPr algn="r">
              <a:defRPr sz="5500" b="1"/>
            </a:lvl1pPr>
          </a:lstStyle>
          <a:p>
            <a:r>
              <a:rPr lang="en-US" dirty="0"/>
              <a:t>Presentation Title</a:t>
            </a:r>
            <a:endParaRPr lang="ru-RU" dirty="0"/>
          </a:p>
        </p:txBody>
      </p:sp>
      <p:sp>
        <p:nvSpPr>
          <p:cNvPr id="11" name="Subtitle 2">
            <a:extLst>
              <a:ext uri="{FF2B5EF4-FFF2-40B4-BE49-F238E27FC236}">
                <a16:creationId xmlns:a16="http://schemas.microsoft.com/office/drawing/2014/main" id="{1124E491-FFE2-4D91-8211-BFEB67FC40B9}"/>
              </a:ext>
            </a:extLst>
          </p:cNvPr>
          <p:cNvSpPr>
            <a:spLocks noGrp="1"/>
          </p:cNvSpPr>
          <p:nvPr>
            <p:ph type="subTitle" idx="1" hasCustomPrompt="1"/>
          </p:nvPr>
        </p:nvSpPr>
        <p:spPr>
          <a:xfrm>
            <a:off x="7235826" y="5681266"/>
            <a:ext cx="4116387" cy="400081"/>
          </a:xfrm>
        </p:spPr>
        <p:txBody>
          <a:bodyPr lIns="0" tIns="0" rIns="0" bIns="0" anchor="b" anchorCtr="0">
            <a:normAutofit/>
          </a:bodyPr>
          <a:lstStyle>
            <a:lvl1pPr marL="0" indent="0" algn="r">
              <a:buNone/>
              <a:defRPr sz="2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endParaRPr lang="ru-RU" dirty="0"/>
          </a:p>
        </p:txBody>
      </p:sp>
    </p:spTree>
    <p:extLst>
      <p:ext uri="{BB962C8B-B14F-4D97-AF65-F5344CB8AC3E}">
        <p14:creationId xmlns:p14="http://schemas.microsoft.com/office/powerpoint/2010/main" val="27517616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4" name="Rectangle 13">
            <a:extLst>
              <a:ext uri="{FF2B5EF4-FFF2-40B4-BE49-F238E27FC236}">
                <a16:creationId xmlns:a16="http://schemas.microsoft.com/office/drawing/2014/main" id="{46B665D0-4EDB-4342-BED1-27DA9BA746A8}"/>
              </a:ext>
            </a:extLst>
          </p:cNvPr>
          <p:cNvSpPr/>
          <p:nvPr userDrawn="1"/>
        </p:nvSpPr>
        <p:spPr>
          <a:xfrm>
            <a:off x="7454" y="-1"/>
            <a:ext cx="1219200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1965960"/>
            <a:ext cx="12192000" cy="489204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10512425" cy="552848"/>
          </a:xfrm>
        </p:spPr>
        <p:txBody>
          <a:bodyPr lIns="0" tIns="0" rIns="0" bIns="0" anchor="b" anchorCtr="0"/>
          <a:lstStyle/>
          <a:p>
            <a:r>
              <a:rPr lang="en-US" smtClean="0"/>
              <a:t>Click to edit Master title style</a:t>
            </a:r>
            <a:endParaRPr lang="ru-RU" dirty="0"/>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smtClean="0"/>
              <a:t>2/4/2020</a:t>
            </a:fld>
            <a:endParaRPr lang="ru-RU"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13" name="Content Placeholder 2">
            <a:extLst>
              <a:ext uri="{FF2B5EF4-FFF2-40B4-BE49-F238E27FC236}">
                <a16:creationId xmlns:a16="http://schemas.microsoft.com/office/drawing/2014/main" id="{3462FAC8-55F2-4A8C-BD0D-938A725760C8}"/>
              </a:ext>
            </a:extLst>
          </p:cNvPr>
          <p:cNvSpPr>
            <a:spLocks noGrp="1"/>
          </p:cNvSpPr>
          <p:nvPr>
            <p:ph idx="1"/>
          </p:nvPr>
        </p:nvSpPr>
        <p:spPr>
          <a:xfrm>
            <a:off x="838200" y="2064470"/>
            <a:ext cx="10515600" cy="3604962"/>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95540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 Section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225329-2B3F-4E19-87FA-6CF5BB878D23}"/>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Rectangle 8">
            <a:extLst>
              <a:ext uri="{FF2B5EF4-FFF2-40B4-BE49-F238E27FC236}">
                <a16:creationId xmlns:a16="http://schemas.microsoft.com/office/drawing/2014/main" id="{6F35480A-D762-4968-B35D-F8EBD1135B65}"/>
              </a:ext>
            </a:extLst>
          </p:cNvPr>
          <p:cNvSpPr/>
          <p:nvPr userDrawn="1"/>
        </p:nvSpPr>
        <p:spPr>
          <a:xfrm>
            <a:off x="0" y="3429000"/>
            <a:ext cx="12192000" cy="3429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Text Placeholder 2">
            <a:extLst>
              <a:ext uri="{FF2B5EF4-FFF2-40B4-BE49-F238E27FC236}">
                <a16:creationId xmlns:a16="http://schemas.microsoft.com/office/drawing/2014/main" id="{9741282D-68FE-4C49-8F91-14A2214B4CB9}"/>
              </a:ext>
            </a:extLst>
          </p:cNvPr>
          <p:cNvSpPr>
            <a:spLocks noGrp="1"/>
          </p:cNvSpPr>
          <p:nvPr>
            <p:ph type="body" idx="1"/>
          </p:nvPr>
        </p:nvSpPr>
        <p:spPr>
          <a:xfrm>
            <a:off x="831850" y="4721902"/>
            <a:ext cx="10680596" cy="1133423"/>
          </a:xfrm>
        </p:spPr>
        <p:txBody>
          <a:bodyPr lIns="0" tIns="0" rIns="0" bIns="0">
            <a:normAutofit/>
          </a:bodyPr>
          <a:lstStyle>
            <a:lvl1pPr marL="0" indent="0">
              <a:spcBef>
                <a:spcPts val="600"/>
              </a:spcBef>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2" name="Title 1">
            <a:extLst>
              <a:ext uri="{FF2B5EF4-FFF2-40B4-BE49-F238E27FC236}">
                <a16:creationId xmlns:a16="http://schemas.microsoft.com/office/drawing/2014/main" id="{1F7FF6A3-D40E-4089-92AF-A2DB4994946A}"/>
              </a:ext>
            </a:extLst>
          </p:cNvPr>
          <p:cNvSpPr>
            <a:spLocks noGrp="1"/>
          </p:cNvSpPr>
          <p:nvPr>
            <p:ph type="title"/>
          </p:nvPr>
        </p:nvSpPr>
        <p:spPr>
          <a:xfrm>
            <a:off x="838200" y="4062334"/>
            <a:ext cx="10674246" cy="636340"/>
          </a:xfrm>
        </p:spPr>
        <p:txBody>
          <a:bodyPr lIns="0" tIns="0" rIns="0" bIns="0"/>
          <a:lstStyle>
            <a:lvl1pPr>
              <a:defRPr b="1"/>
            </a:lvl1pPr>
          </a:lstStyle>
          <a:p>
            <a:r>
              <a:rPr lang="en-US" smtClean="0"/>
              <a:t>Click to edit Master title style</a:t>
            </a:r>
            <a:endParaRPr lang="ru-RU" dirty="0"/>
          </a:p>
        </p:txBody>
      </p:sp>
      <p:sp>
        <p:nvSpPr>
          <p:cNvPr id="5" name="Date Placeholder 4">
            <a:extLst>
              <a:ext uri="{FF2B5EF4-FFF2-40B4-BE49-F238E27FC236}">
                <a16:creationId xmlns:a16="http://schemas.microsoft.com/office/drawing/2014/main" id="{C32F87FB-CCAF-450C-B1BC-067126CC6B11}"/>
              </a:ext>
            </a:extLst>
          </p:cNvPr>
          <p:cNvSpPr>
            <a:spLocks noGrp="1"/>
          </p:cNvSpPr>
          <p:nvPr>
            <p:ph type="dt" sz="half" idx="10"/>
          </p:nvPr>
        </p:nvSpPr>
        <p:spPr/>
        <p:txBody>
          <a:bodyPr/>
          <a:lstStyle/>
          <a:p>
            <a:fld id="{A8392A16-0E09-486C-9A28-B508902D11B6}" type="datetime1">
              <a:rPr lang="en-US" smtClean="0"/>
              <a:t>2/4/2020</a:t>
            </a:fld>
            <a:endParaRPr lang="ru-RU" dirty="0"/>
          </a:p>
        </p:txBody>
      </p:sp>
      <p:sp>
        <p:nvSpPr>
          <p:cNvPr id="6" name="Footer Placeholder 5">
            <a:extLst>
              <a:ext uri="{FF2B5EF4-FFF2-40B4-BE49-F238E27FC236}">
                <a16:creationId xmlns:a16="http://schemas.microsoft.com/office/drawing/2014/main" id="{5825AABB-EED6-4CD0-A5E2-A15FCDD4119F}"/>
              </a:ext>
            </a:extLst>
          </p:cNvPr>
          <p:cNvSpPr>
            <a:spLocks noGrp="1"/>
          </p:cNvSpPr>
          <p:nvPr>
            <p:ph type="ftr" sz="quarter" idx="11"/>
          </p:nvPr>
        </p:nvSpPr>
        <p:spPr/>
        <p:txBody>
          <a:bodyPr/>
          <a:lstStyle/>
          <a:p>
            <a:r>
              <a:rPr lang="en-US" dirty="0"/>
              <a:t>ADD A FOOTER</a:t>
            </a:r>
            <a:endParaRPr lang="ru-RU" dirty="0"/>
          </a:p>
        </p:txBody>
      </p:sp>
      <p:sp>
        <p:nvSpPr>
          <p:cNvPr id="7" name="Slide Number Placeholder 6">
            <a:extLst>
              <a:ext uri="{FF2B5EF4-FFF2-40B4-BE49-F238E27FC236}">
                <a16:creationId xmlns:a16="http://schemas.microsoft.com/office/drawing/2014/main" id="{5912491C-7FC6-4C1F-9912-4584E8CAA82C}"/>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10" name="Picture Placeholder 11">
            <a:extLst>
              <a:ext uri="{FF2B5EF4-FFF2-40B4-BE49-F238E27FC236}">
                <a16:creationId xmlns:a16="http://schemas.microsoft.com/office/drawing/2014/main" id="{E22EDD9E-AEE4-4D2A-BD45-AABB792F68AF}"/>
              </a:ext>
            </a:extLst>
          </p:cNvPr>
          <p:cNvSpPr>
            <a:spLocks noGrp="1"/>
          </p:cNvSpPr>
          <p:nvPr>
            <p:ph type="pic" sz="quarter" idx="50"/>
          </p:nvPr>
        </p:nvSpPr>
        <p:spPr>
          <a:xfrm>
            <a:off x="831850"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smtClean="0"/>
              <a:t>Click icon to add picture</a:t>
            </a:r>
            <a:endParaRPr lang="ru-RU" dirty="0"/>
          </a:p>
        </p:txBody>
      </p:sp>
    </p:spTree>
    <p:extLst>
      <p:ext uri="{BB962C8B-B14F-4D97-AF65-F5344CB8AC3E}">
        <p14:creationId xmlns:p14="http://schemas.microsoft.com/office/powerpoint/2010/main" val="3452227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5" name="Rectangle 34">
            <a:extLst>
              <a:ext uri="{FF2B5EF4-FFF2-40B4-BE49-F238E27FC236}">
                <a16:creationId xmlns:a16="http://schemas.microsoft.com/office/drawing/2014/main" id="{8CF4E3C4-06F3-4C9B-8844-62F3323AB7DD}"/>
              </a:ext>
            </a:extLst>
          </p:cNvPr>
          <p:cNvSpPr/>
          <p:nvPr userDrawn="1"/>
        </p:nvSpPr>
        <p:spPr>
          <a:xfrm>
            <a:off x="-1587" y="6408"/>
            <a:ext cx="12192000" cy="685159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7" name="Rectangle 26">
            <a:extLst>
              <a:ext uri="{FF2B5EF4-FFF2-40B4-BE49-F238E27FC236}">
                <a16:creationId xmlns:a16="http://schemas.microsoft.com/office/drawing/2014/main" id="{B7314DC4-8C9E-4F01-A18F-43188041EB03}"/>
              </a:ext>
            </a:extLst>
          </p:cNvPr>
          <p:cNvSpPr/>
          <p:nvPr userDrawn="1"/>
        </p:nvSpPr>
        <p:spPr>
          <a:xfrm>
            <a:off x="0" y="1965960"/>
            <a:ext cx="12192000" cy="489204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7" name="Content Placeholder 2">
            <a:extLst>
              <a:ext uri="{FF2B5EF4-FFF2-40B4-BE49-F238E27FC236}">
                <a16:creationId xmlns:a16="http://schemas.microsoft.com/office/drawing/2014/main" id="{27010291-978E-4CC6-876F-E22ADA4A322F}"/>
              </a:ext>
            </a:extLst>
          </p:cNvPr>
          <p:cNvSpPr>
            <a:spLocks noGrp="1"/>
          </p:cNvSpPr>
          <p:nvPr>
            <p:ph sz="half" idx="1"/>
          </p:nvPr>
        </p:nvSpPr>
        <p:spPr>
          <a:xfrm>
            <a:off x="838200" y="2049405"/>
            <a:ext cx="5181600" cy="3588615"/>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8" name="Content Placeholder 3">
            <a:extLst>
              <a:ext uri="{FF2B5EF4-FFF2-40B4-BE49-F238E27FC236}">
                <a16:creationId xmlns:a16="http://schemas.microsoft.com/office/drawing/2014/main" id="{C0C7E056-802B-46B6-8017-5D7F87B41A5A}"/>
              </a:ext>
            </a:extLst>
          </p:cNvPr>
          <p:cNvSpPr>
            <a:spLocks noGrp="1"/>
          </p:cNvSpPr>
          <p:nvPr>
            <p:ph sz="half" idx="2"/>
          </p:nvPr>
        </p:nvSpPr>
        <p:spPr>
          <a:xfrm>
            <a:off x="6172200" y="2049405"/>
            <a:ext cx="5181600" cy="3568970"/>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7">
            <a:extLst>
              <a:ext uri="{FF2B5EF4-FFF2-40B4-BE49-F238E27FC236}">
                <a16:creationId xmlns:a16="http://schemas.microsoft.com/office/drawing/2014/main" id="{F5D76E00-0ACB-4B7A-B045-2A0F2EF8D824}"/>
              </a:ext>
            </a:extLst>
          </p:cNvPr>
          <p:cNvSpPr>
            <a:spLocks noGrp="1"/>
          </p:cNvSpPr>
          <p:nvPr>
            <p:ph type="dt" sz="half" idx="10"/>
          </p:nvPr>
        </p:nvSpPr>
        <p:spPr/>
        <p:txBody>
          <a:bodyPr/>
          <a:lstStyle/>
          <a:p>
            <a:fld id="{DE8A4E7E-06A4-424E-83B2-0F5C45AFEB4E}" type="datetime1">
              <a:rPr lang="en-US" smtClean="0"/>
              <a:pPr/>
              <a:t>2/4/2020</a:t>
            </a:fld>
            <a:endParaRPr lang="ru-RU" dirty="0"/>
          </a:p>
        </p:txBody>
      </p:sp>
      <p:sp>
        <p:nvSpPr>
          <p:cNvPr id="9" name="Footer Placeholder 8">
            <a:extLst>
              <a:ext uri="{FF2B5EF4-FFF2-40B4-BE49-F238E27FC236}">
                <a16:creationId xmlns:a16="http://schemas.microsoft.com/office/drawing/2014/main" id="{BB112229-A962-49D4-B30E-99CFF547CC16}"/>
              </a:ext>
            </a:extLst>
          </p:cNvPr>
          <p:cNvSpPr>
            <a:spLocks noGrp="1"/>
          </p:cNvSpPr>
          <p:nvPr>
            <p:ph type="ftr" sz="quarter" idx="11"/>
          </p:nvPr>
        </p:nvSpPr>
        <p:spPr/>
        <p:txBody>
          <a:bodyPr/>
          <a:lstStyle/>
          <a:p>
            <a:r>
              <a:rPr lang="en-US"/>
              <a:t>ADD A FOOTER</a:t>
            </a:r>
            <a:endParaRPr lang="ru-RU" dirty="0"/>
          </a:p>
        </p:txBody>
      </p:sp>
      <p:sp>
        <p:nvSpPr>
          <p:cNvPr id="12" name="Slide Number Placeholder 11">
            <a:extLst>
              <a:ext uri="{FF2B5EF4-FFF2-40B4-BE49-F238E27FC236}">
                <a16:creationId xmlns:a16="http://schemas.microsoft.com/office/drawing/2014/main" id="{5AD09447-00BF-439A-B49F-4D5A25FEEA97}"/>
              </a:ext>
            </a:extLst>
          </p:cNvPr>
          <p:cNvSpPr>
            <a:spLocks noGrp="1"/>
          </p:cNvSpPr>
          <p:nvPr>
            <p:ph type="sldNum" sz="quarter" idx="12"/>
          </p:nvPr>
        </p:nvSpPr>
        <p:spPr/>
        <p:txBody>
          <a:bodyPr/>
          <a:lstStyle/>
          <a:p>
            <a:fld id="{4950F5D8-22E1-4015-8661-E5B1FD28C2DE}" type="slidenum">
              <a:rPr lang="ru-RU" smtClean="0"/>
              <a:pPr/>
              <a:t>‹#›</a:t>
            </a:fld>
            <a:endParaRPr lang="ru-RU" dirty="0"/>
          </a:p>
        </p:txBody>
      </p:sp>
      <p:sp>
        <p:nvSpPr>
          <p:cNvPr id="39" name="Title 1">
            <a:extLst>
              <a:ext uri="{FF2B5EF4-FFF2-40B4-BE49-F238E27FC236}">
                <a16:creationId xmlns:a16="http://schemas.microsoft.com/office/drawing/2014/main" id="{6D1F570F-D9DD-43A5-A55C-A231D1F75ED1}"/>
              </a:ext>
            </a:extLst>
          </p:cNvPr>
          <p:cNvSpPr>
            <a:spLocks noGrp="1"/>
          </p:cNvSpPr>
          <p:nvPr>
            <p:ph type="title"/>
          </p:nvPr>
        </p:nvSpPr>
        <p:spPr>
          <a:xfrm>
            <a:off x="838199" y="805472"/>
            <a:ext cx="10512425" cy="552848"/>
          </a:xfrm>
        </p:spPr>
        <p:txBody>
          <a:bodyPr lIns="0" tIns="0" rIns="0" bIns="0" anchor="b" anchorCtr="0"/>
          <a:lstStyle/>
          <a:p>
            <a:r>
              <a:rPr lang="en-US" smtClean="0"/>
              <a:t>Click to edit Master title style</a:t>
            </a:r>
            <a:endParaRPr lang="ru-RU" dirty="0"/>
          </a:p>
        </p:txBody>
      </p:sp>
    </p:spTree>
    <p:extLst>
      <p:ext uri="{BB962C8B-B14F-4D97-AF65-F5344CB8AC3E}">
        <p14:creationId xmlns:p14="http://schemas.microsoft.com/office/powerpoint/2010/main" val="11171164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4" name="Rectangle 13">
            <a:extLst>
              <a:ext uri="{FF2B5EF4-FFF2-40B4-BE49-F238E27FC236}">
                <a16:creationId xmlns:a16="http://schemas.microsoft.com/office/drawing/2014/main" id="{46B665D0-4EDB-4342-BED1-27DA9BA746A8}"/>
              </a:ext>
            </a:extLst>
          </p:cNvPr>
          <p:cNvSpPr/>
          <p:nvPr userDrawn="1"/>
        </p:nvSpPr>
        <p:spPr>
          <a:xfrm>
            <a:off x="7454" y="-1"/>
            <a:ext cx="1219200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1965960"/>
            <a:ext cx="12192000" cy="489204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10512425" cy="552848"/>
          </a:xfrm>
        </p:spPr>
        <p:txBody>
          <a:bodyPr lIns="0" tIns="0" rIns="0" bIns="0" anchor="b" anchorCtr="0"/>
          <a:lstStyle/>
          <a:p>
            <a:r>
              <a:rPr lang="en-US" smtClean="0"/>
              <a:t>Click to edit Master title style</a:t>
            </a:r>
            <a:endParaRPr lang="ru-RU" dirty="0"/>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smtClean="0"/>
              <a:t>2/4/2020</a:t>
            </a:fld>
            <a:endParaRPr lang="ru-RU"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17" name="Text Placeholder 2">
            <a:extLst>
              <a:ext uri="{FF2B5EF4-FFF2-40B4-BE49-F238E27FC236}">
                <a16:creationId xmlns:a16="http://schemas.microsoft.com/office/drawing/2014/main" id="{A0794048-CBDE-4DD8-B381-C7B3F8BC6BD1}"/>
              </a:ext>
            </a:extLst>
          </p:cNvPr>
          <p:cNvSpPr>
            <a:spLocks noGrp="1"/>
          </p:cNvSpPr>
          <p:nvPr>
            <p:ph type="body" idx="1"/>
          </p:nvPr>
        </p:nvSpPr>
        <p:spPr>
          <a:xfrm>
            <a:off x="839788" y="2049403"/>
            <a:ext cx="5157787" cy="45567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4">
            <a:extLst>
              <a:ext uri="{FF2B5EF4-FFF2-40B4-BE49-F238E27FC236}">
                <a16:creationId xmlns:a16="http://schemas.microsoft.com/office/drawing/2014/main" id="{8728F1E0-EBE6-4A1C-A9AD-A2F93B614002}"/>
              </a:ext>
            </a:extLst>
          </p:cNvPr>
          <p:cNvSpPr>
            <a:spLocks noGrp="1"/>
          </p:cNvSpPr>
          <p:nvPr>
            <p:ph type="body" sz="quarter" idx="3"/>
          </p:nvPr>
        </p:nvSpPr>
        <p:spPr>
          <a:xfrm>
            <a:off x="6172200" y="2049401"/>
            <a:ext cx="5183188" cy="455673"/>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Content Placeholder 5">
            <a:extLst>
              <a:ext uri="{FF2B5EF4-FFF2-40B4-BE49-F238E27FC236}">
                <a16:creationId xmlns:a16="http://schemas.microsoft.com/office/drawing/2014/main" id="{A0E71F33-4A3C-4FCB-968D-EDA3A37F0BCC}"/>
              </a:ext>
            </a:extLst>
          </p:cNvPr>
          <p:cNvSpPr>
            <a:spLocks noGrp="1"/>
          </p:cNvSpPr>
          <p:nvPr>
            <p:ph sz="quarter" idx="4"/>
          </p:nvPr>
        </p:nvSpPr>
        <p:spPr>
          <a:xfrm>
            <a:off x="6172200" y="2505075"/>
            <a:ext cx="5183188" cy="3132946"/>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1" name="Content Placeholder 3">
            <a:extLst>
              <a:ext uri="{FF2B5EF4-FFF2-40B4-BE49-F238E27FC236}">
                <a16:creationId xmlns:a16="http://schemas.microsoft.com/office/drawing/2014/main" id="{FE2D98C8-5649-4EB0-A619-A662461EC9AA}"/>
              </a:ext>
            </a:extLst>
          </p:cNvPr>
          <p:cNvSpPr>
            <a:spLocks noGrp="1"/>
          </p:cNvSpPr>
          <p:nvPr>
            <p:ph sz="half" idx="2"/>
          </p:nvPr>
        </p:nvSpPr>
        <p:spPr>
          <a:xfrm>
            <a:off x="839788" y="2505075"/>
            <a:ext cx="5157787" cy="3132946"/>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99165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83BD79-B5BB-43E2-BB74-F9008C3AA58F}"/>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Rectangle 10">
            <a:extLst>
              <a:ext uri="{FF2B5EF4-FFF2-40B4-BE49-F238E27FC236}">
                <a16:creationId xmlns:a16="http://schemas.microsoft.com/office/drawing/2014/main" id="{FBC13AD7-0902-4462-AE2E-A3198854D169}"/>
              </a:ext>
            </a:extLst>
          </p:cNvPr>
          <p:cNvSpPr/>
          <p:nvPr userDrawn="1"/>
        </p:nvSpPr>
        <p:spPr>
          <a:xfrm>
            <a:off x="0" y="0"/>
            <a:ext cx="12192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Date Placeholder 6">
            <a:extLst>
              <a:ext uri="{FF2B5EF4-FFF2-40B4-BE49-F238E27FC236}">
                <a16:creationId xmlns:a16="http://schemas.microsoft.com/office/drawing/2014/main" id="{7AC8DEE1-3923-45D0-A00B-AD5831D56CF0}"/>
              </a:ext>
            </a:extLst>
          </p:cNvPr>
          <p:cNvSpPr>
            <a:spLocks noGrp="1"/>
          </p:cNvSpPr>
          <p:nvPr>
            <p:ph type="dt" sz="half" idx="10"/>
          </p:nvPr>
        </p:nvSpPr>
        <p:spPr/>
        <p:txBody>
          <a:bodyPr/>
          <a:lstStyle/>
          <a:p>
            <a:fld id="{C50C1367-C238-4F38-AA31-14342999A430}" type="datetime1">
              <a:rPr lang="en-US" smtClean="0"/>
              <a:t>2/4/2020</a:t>
            </a:fld>
            <a:endParaRPr lang="ru-RU" dirty="0"/>
          </a:p>
        </p:txBody>
      </p:sp>
      <p:sp>
        <p:nvSpPr>
          <p:cNvPr id="8" name="Footer Placeholder 7">
            <a:extLst>
              <a:ext uri="{FF2B5EF4-FFF2-40B4-BE49-F238E27FC236}">
                <a16:creationId xmlns:a16="http://schemas.microsoft.com/office/drawing/2014/main" id="{488EFA31-738D-4389-B010-AFFC2C33FF64}"/>
              </a:ext>
            </a:extLst>
          </p:cNvPr>
          <p:cNvSpPr>
            <a:spLocks noGrp="1"/>
          </p:cNvSpPr>
          <p:nvPr>
            <p:ph type="ftr" sz="quarter" idx="11"/>
          </p:nvPr>
        </p:nvSpPr>
        <p:spPr/>
        <p:txBody>
          <a:bodyPr/>
          <a:lstStyle/>
          <a:p>
            <a:r>
              <a:rPr lang="en-US" dirty="0"/>
              <a:t>ADD A FOOTER</a:t>
            </a:r>
            <a:endParaRPr lang="ru-RU" dirty="0"/>
          </a:p>
        </p:txBody>
      </p:sp>
      <p:sp>
        <p:nvSpPr>
          <p:cNvPr id="9" name="Slide Number Placeholder 8">
            <a:extLst>
              <a:ext uri="{FF2B5EF4-FFF2-40B4-BE49-F238E27FC236}">
                <a16:creationId xmlns:a16="http://schemas.microsoft.com/office/drawing/2014/main" id="{F0437203-A295-48FE-B1AD-A4AE4FD1FFA2}"/>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12" name="Title 1">
            <a:extLst>
              <a:ext uri="{FF2B5EF4-FFF2-40B4-BE49-F238E27FC236}">
                <a16:creationId xmlns:a16="http://schemas.microsoft.com/office/drawing/2014/main" id="{8F15BD07-216B-4BED-B02B-A824C3BFE4E0}"/>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14" name="Text Placeholder 3">
            <a:extLst>
              <a:ext uri="{FF2B5EF4-FFF2-40B4-BE49-F238E27FC236}">
                <a16:creationId xmlns:a16="http://schemas.microsoft.com/office/drawing/2014/main" id="{31CB25A8-485F-445D-B110-8C51B4D992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15" name="Content Placeholder 2">
            <a:extLst>
              <a:ext uri="{FF2B5EF4-FFF2-40B4-BE49-F238E27FC236}">
                <a16:creationId xmlns:a16="http://schemas.microsoft.com/office/drawing/2014/main" id="{0F6DD5FE-C12D-447A-88F9-437E12A22A4C}"/>
              </a:ext>
            </a:extLst>
          </p:cNvPr>
          <p:cNvSpPr>
            <a:spLocks noGrp="1"/>
          </p:cNvSpPr>
          <p:nvPr>
            <p:ph idx="1"/>
          </p:nvPr>
        </p:nvSpPr>
        <p:spPr>
          <a:xfrm>
            <a:off x="5183188" y="499123"/>
            <a:ext cx="6172200" cy="5361928"/>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452369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83BD79-B5BB-43E2-BB74-F9008C3AA58F}"/>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Rectangle 10">
            <a:extLst>
              <a:ext uri="{FF2B5EF4-FFF2-40B4-BE49-F238E27FC236}">
                <a16:creationId xmlns:a16="http://schemas.microsoft.com/office/drawing/2014/main" id="{FBC13AD7-0902-4462-AE2E-A3198854D169}"/>
              </a:ext>
            </a:extLst>
          </p:cNvPr>
          <p:cNvSpPr/>
          <p:nvPr userDrawn="1"/>
        </p:nvSpPr>
        <p:spPr>
          <a:xfrm>
            <a:off x="0" y="0"/>
            <a:ext cx="12192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Date Placeholder 6">
            <a:extLst>
              <a:ext uri="{FF2B5EF4-FFF2-40B4-BE49-F238E27FC236}">
                <a16:creationId xmlns:a16="http://schemas.microsoft.com/office/drawing/2014/main" id="{7AC8DEE1-3923-45D0-A00B-AD5831D56CF0}"/>
              </a:ext>
            </a:extLst>
          </p:cNvPr>
          <p:cNvSpPr>
            <a:spLocks noGrp="1"/>
          </p:cNvSpPr>
          <p:nvPr>
            <p:ph type="dt" sz="half" idx="10"/>
          </p:nvPr>
        </p:nvSpPr>
        <p:spPr/>
        <p:txBody>
          <a:bodyPr/>
          <a:lstStyle/>
          <a:p>
            <a:fld id="{C50C1367-C238-4F38-AA31-14342999A430}" type="datetime1">
              <a:rPr lang="en-US" smtClean="0"/>
              <a:t>2/4/2020</a:t>
            </a:fld>
            <a:endParaRPr lang="ru-RU" dirty="0"/>
          </a:p>
        </p:txBody>
      </p:sp>
      <p:sp>
        <p:nvSpPr>
          <p:cNvPr id="8" name="Footer Placeholder 7">
            <a:extLst>
              <a:ext uri="{FF2B5EF4-FFF2-40B4-BE49-F238E27FC236}">
                <a16:creationId xmlns:a16="http://schemas.microsoft.com/office/drawing/2014/main" id="{488EFA31-738D-4389-B010-AFFC2C33FF64}"/>
              </a:ext>
            </a:extLst>
          </p:cNvPr>
          <p:cNvSpPr>
            <a:spLocks noGrp="1"/>
          </p:cNvSpPr>
          <p:nvPr>
            <p:ph type="ftr" sz="quarter" idx="11"/>
          </p:nvPr>
        </p:nvSpPr>
        <p:spPr/>
        <p:txBody>
          <a:bodyPr/>
          <a:lstStyle/>
          <a:p>
            <a:r>
              <a:rPr lang="en-US" dirty="0"/>
              <a:t>ADD A FOOTER</a:t>
            </a:r>
            <a:endParaRPr lang="ru-RU" dirty="0"/>
          </a:p>
        </p:txBody>
      </p:sp>
      <p:sp>
        <p:nvSpPr>
          <p:cNvPr id="9" name="Slide Number Placeholder 8">
            <a:extLst>
              <a:ext uri="{FF2B5EF4-FFF2-40B4-BE49-F238E27FC236}">
                <a16:creationId xmlns:a16="http://schemas.microsoft.com/office/drawing/2014/main" id="{F0437203-A295-48FE-B1AD-A4AE4FD1FFA2}"/>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13" name="Title 1">
            <a:extLst>
              <a:ext uri="{FF2B5EF4-FFF2-40B4-BE49-F238E27FC236}">
                <a16:creationId xmlns:a16="http://schemas.microsoft.com/office/drawing/2014/main" id="{86152D61-B915-4FFA-BFAB-BE67BD9FEB74}"/>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14" name="Text Placeholder 3">
            <a:extLst>
              <a:ext uri="{FF2B5EF4-FFF2-40B4-BE49-F238E27FC236}">
                <a16:creationId xmlns:a16="http://schemas.microsoft.com/office/drawing/2014/main" id="{56B9FA21-7A71-4ACD-9725-F9C35C7940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15" name="Picture Placeholder 2">
            <a:extLst>
              <a:ext uri="{FF2B5EF4-FFF2-40B4-BE49-F238E27FC236}">
                <a16:creationId xmlns:a16="http://schemas.microsoft.com/office/drawing/2014/main" id="{23F69D43-2C7D-427D-9395-81FD4D07F927}"/>
              </a:ext>
            </a:extLst>
          </p:cNvPr>
          <p:cNvSpPr>
            <a:spLocks noGrp="1"/>
          </p:cNvSpPr>
          <p:nvPr>
            <p:ph type="pic" idx="1"/>
          </p:nvPr>
        </p:nvSpPr>
        <p:spPr>
          <a:xfrm>
            <a:off x="5183188" y="457201"/>
            <a:ext cx="6172200"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Tree>
    <p:extLst>
      <p:ext uri="{BB962C8B-B14F-4D97-AF65-F5344CB8AC3E}">
        <p14:creationId xmlns:p14="http://schemas.microsoft.com/office/powerpoint/2010/main" val="3731363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5" name="Rectangle 34">
            <a:extLst>
              <a:ext uri="{FF2B5EF4-FFF2-40B4-BE49-F238E27FC236}">
                <a16:creationId xmlns:a16="http://schemas.microsoft.com/office/drawing/2014/main" id="{8CF4E3C4-06F3-4C9B-8844-62F3323AB7DD}"/>
              </a:ext>
            </a:extLst>
          </p:cNvPr>
          <p:cNvSpPr/>
          <p:nvPr userDrawn="1"/>
        </p:nvSpPr>
        <p:spPr>
          <a:xfrm>
            <a:off x="-1587" y="6408"/>
            <a:ext cx="12192000" cy="685159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Date Placeholder 7">
            <a:extLst>
              <a:ext uri="{FF2B5EF4-FFF2-40B4-BE49-F238E27FC236}">
                <a16:creationId xmlns:a16="http://schemas.microsoft.com/office/drawing/2014/main" id="{F5D76E00-0ACB-4B7A-B045-2A0F2EF8D824}"/>
              </a:ext>
            </a:extLst>
          </p:cNvPr>
          <p:cNvSpPr>
            <a:spLocks noGrp="1"/>
          </p:cNvSpPr>
          <p:nvPr>
            <p:ph type="dt" sz="half" idx="10"/>
          </p:nvPr>
        </p:nvSpPr>
        <p:spPr/>
        <p:txBody>
          <a:bodyPr/>
          <a:lstStyle/>
          <a:p>
            <a:fld id="{DE8A4E7E-06A4-424E-83B2-0F5C45AFEB4E}" type="datetime1">
              <a:rPr lang="en-US" smtClean="0"/>
              <a:pPr/>
              <a:t>2/4/2020</a:t>
            </a:fld>
            <a:endParaRPr lang="ru-RU" dirty="0"/>
          </a:p>
        </p:txBody>
      </p:sp>
      <p:sp>
        <p:nvSpPr>
          <p:cNvPr id="9" name="Footer Placeholder 8">
            <a:extLst>
              <a:ext uri="{FF2B5EF4-FFF2-40B4-BE49-F238E27FC236}">
                <a16:creationId xmlns:a16="http://schemas.microsoft.com/office/drawing/2014/main" id="{BB112229-A962-49D4-B30E-99CFF547CC16}"/>
              </a:ext>
            </a:extLst>
          </p:cNvPr>
          <p:cNvSpPr>
            <a:spLocks noGrp="1"/>
          </p:cNvSpPr>
          <p:nvPr>
            <p:ph type="ftr" sz="quarter" idx="11"/>
          </p:nvPr>
        </p:nvSpPr>
        <p:spPr/>
        <p:txBody>
          <a:bodyPr/>
          <a:lstStyle/>
          <a:p>
            <a:r>
              <a:rPr lang="en-US"/>
              <a:t>ADD A FOOTER</a:t>
            </a:r>
            <a:endParaRPr lang="ru-RU" dirty="0"/>
          </a:p>
        </p:txBody>
      </p:sp>
      <p:sp>
        <p:nvSpPr>
          <p:cNvPr id="12" name="Slide Number Placeholder 11">
            <a:extLst>
              <a:ext uri="{FF2B5EF4-FFF2-40B4-BE49-F238E27FC236}">
                <a16:creationId xmlns:a16="http://schemas.microsoft.com/office/drawing/2014/main" id="{5AD09447-00BF-439A-B49F-4D5A25FEEA97}"/>
              </a:ext>
            </a:extLst>
          </p:cNvPr>
          <p:cNvSpPr>
            <a:spLocks noGrp="1"/>
          </p:cNvSpPr>
          <p:nvPr>
            <p:ph type="sldNum" sz="quarter" idx="12"/>
          </p:nvPr>
        </p:nvSpPr>
        <p:spPr/>
        <p:txBody>
          <a:bodyPr/>
          <a:lstStyle/>
          <a:p>
            <a:fld id="{4950F5D8-22E1-4015-8661-E5B1FD28C2DE}" type="slidenum">
              <a:rPr lang="ru-RU" smtClean="0"/>
              <a:pPr/>
              <a:t>‹#›</a:t>
            </a:fld>
            <a:endParaRPr lang="ru-RU" dirty="0"/>
          </a:p>
        </p:txBody>
      </p:sp>
      <p:sp>
        <p:nvSpPr>
          <p:cNvPr id="39" name="Title 1">
            <a:extLst>
              <a:ext uri="{FF2B5EF4-FFF2-40B4-BE49-F238E27FC236}">
                <a16:creationId xmlns:a16="http://schemas.microsoft.com/office/drawing/2014/main" id="{6D1F570F-D9DD-43A5-A55C-A231D1F75ED1}"/>
              </a:ext>
            </a:extLst>
          </p:cNvPr>
          <p:cNvSpPr>
            <a:spLocks noGrp="1"/>
          </p:cNvSpPr>
          <p:nvPr>
            <p:ph type="title"/>
          </p:nvPr>
        </p:nvSpPr>
        <p:spPr>
          <a:xfrm>
            <a:off x="838199" y="805472"/>
            <a:ext cx="10512425" cy="552848"/>
          </a:xfrm>
        </p:spPr>
        <p:txBody>
          <a:bodyPr lIns="0" tIns="0" rIns="0" bIns="0" anchor="b" anchorCtr="0"/>
          <a:lstStyle/>
          <a:p>
            <a:r>
              <a:rPr lang="en-US" smtClean="0"/>
              <a:t>Click to edit Master title style</a:t>
            </a:r>
            <a:endParaRPr lang="ru-RU" dirty="0"/>
          </a:p>
        </p:txBody>
      </p:sp>
    </p:spTree>
    <p:extLst>
      <p:ext uri="{BB962C8B-B14F-4D97-AF65-F5344CB8AC3E}">
        <p14:creationId xmlns:p14="http://schemas.microsoft.com/office/powerpoint/2010/main" val="34968705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4" name="Rectangle 13">
            <a:extLst>
              <a:ext uri="{FF2B5EF4-FFF2-40B4-BE49-F238E27FC236}">
                <a16:creationId xmlns:a16="http://schemas.microsoft.com/office/drawing/2014/main" id="{46B665D0-4EDB-4342-BED1-27DA9BA746A8}"/>
              </a:ext>
            </a:extLst>
          </p:cNvPr>
          <p:cNvSpPr/>
          <p:nvPr userDrawn="1"/>
        </p:nvSpPr>
        <p:spPr>
          <a:xfrm>
            <a:off x="7454" y="-1"/>
            <a:ext cx="1219200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smtClean="0"/>
              <a:t>2/4/2020</a:t>
            </a:fld>
            <a:endParaRPr lang="ru-RU"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ru-RU" smtClean="0"/>
              <a:t>‹#›</a:t>
            </a:fld>
            <a:endParaRPr lang="ru-RU" dirty="0"/>
          </a:p>
        </p:txBody>
      </p:sp>
    </p:spTree>
    <p:extLst>
      <p:ext uri="{BB962C8B-B14F-4D97-AF65-F5344CB8AC3E}">
        <p14:creationId xmlns:p14="http://schemas.microsoft.com/office/powerpoint/2010/main" val="3622898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no Backgroun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FABCF6-9B78-49BE-A2AD-F0AA9C62F46C}"/>
              </a:ext>
            </a:extLst>
          </p:cNvPr>
          <p:cNvSpPr>
            <a:spLocks noGrp="1"/>
          </p:cNvSpPr>
          <p:nvPr>
            <p:ph type="dt" sz="half" idx="10"/>
          </p:nvPr>
        </p:nvSpPr>
        <p:spPr/>
        <p:txBody>
          <a:bodyPr/>
          <a:lstStyle/>
          <a:p>
            <a:fld id="{DBE42BFF-A7D8-4C29-89A0-BC16EA5EFCC1}" type="datetime1">
              <a:rPr lang="en-US" smtClean="0"/>
              <a:t>2/4/2020</a:t>
            </a:fld>
            <a:endParaRPr lang="ru-RU" dirty="0"/>
          </a:p>
        </p:txBody>
      </p:sp>
      <p:sp>
        <p:nvSpPr>
          <p:cNvPr id="3" name="Footer Placeholder 2">
            <a:extLst>
              <a:ext uri="{FF2B5EF4-FFF2-40B4-BE49-F238E27FC236}">
                <a16:creationId xmlns:a16="http://schemas.microsoft.com/office/drawing/2014/main" id="{E70934F3-5442-470C-BF40-00437371D7BD}"/>
              </a:ext>
            </a:extLst>
          </p:cNvPr>
          <p:cNvSpPr>
            <a:spLocks noGrp="1"/>
          </p:cNvSpPr>
          <p:nvPr>
            <p:ph type="ftr" sz="quarter" idx="11"/>
          </p:nvPr>
        </p:nvSpPr>
        <p:spPr/>
        <p:txBody>
          <a:bodyPr/>
          <a:lstStyle/>
          <a:p>
            <a:r>
              <a:rPr lang="en-US" dirty="0"/>
              <a:t>ADD A FOOTER</a:t>
            </a:r>
            <a:endParaRPr lang="ru-RU" dirty="0"/>
          </a:p>
        </p:txBody>
      </p:sp>
      <p:sp>
        <p:nvSpPr>
          <p:cNvPr id="4" name="Slide Number Placeholder 3">
            <a:extLst>
              <a:ext uri="{FF2B5EF4-FFF2-40B4-BE49-F238E27FC236}">
                <a16:creationId xmlns:a16="http://schemas.microsoft.com/office/drawing/2014/main" id="{F4014656-DB95-4E7F-83A3-E5750E237879}"/>
              </a:ext>
            </a:extLst>
          </p:cNvPr>
          <p:cNvSpPr>
            <a:spLocks noGrp="1"/>
          </p:cNvSpPr>
          <p:nvPr>
            <p:ph type="sldNum" sz="quarter" idx="12"/>
          </p:nvPr>
        </p:nvSpPr>
        <p:spPr/>
        <p:txBody>
          <a:bodyPr/>
          <a:lstStyle/>
          <a:p>
            <a:fld id="{4950F5D8-22E1-4015-8661-E5B1FD28C2DE}" type="slidenum">
              <a:rPr lang="ru-RU" smtClean="0"/>
              <a:t>‹#›</a:t>
            </a:fld>
            <a:endParaRPr lang="ru-RU" dirty="0"/>
          </a:p>
        </p:txBody>
      </p:sp>
    </p:spTree>
    <p:extLst>
      <p:ext uri="{BB962C8B-B14F-4D97-AF65-F5344CB8AC3E}">
        <p14:creationId xmlns:p14="http://schemas.microsoft.com/office/powerpoint/2010/main" val="35108286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A3A9DA67-F108-42B4-9EB1-30A00E34C4D3}"/>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a:xfrm>
            <a:off x="838200" y="6155851"/>
            <a:ext cx="2743200" cy="184317"/>
          </a:xfrm>
        </p:spPr>
        <p:txBody>
          <a:bodyPr/>
          <a:lstStyle/>
          <a:p>
            <a:fld id="{D9BB3731-526F-4638-85F8-715D717FFC12}" type="slidenum">
              <a:rPr lang="ru-RU" smtClean="0"/>
              <a:t>‹#›</a:t>
            </a:fld>
            <a:endParaRPr lang="ru-RU" dirty="0"/>
          </a:p>
        </p:txBody>
      </p:sp>
      <p:sp>
        <p:nvSpPr>
          <p:cNvPr id="21" name="Text Placeholder 3">
            <a:extLst>
              <a:ext uri="{FF2B5EF4-FFF2-40B4-BE49-F238E27FC236}">
                <a16:creationId xmlns:a16="http://schemas.microsoft.com/office/drawing/2014/main" id="{605A03A4-E79C-49C5-A546-FF8E2D42E9D2}"/>
              </a:ext>
            </a:extLst>
          </p:cNvPr>
          <p:cNvSpPr>
            <a:spLocks noGrp="1"/>
          </p:cNvSpPr>
          <p:nvPr>
            <p:ph type="body" sz="half" idx="2"/>
          </p:nvPr>
        </p:nvSpPr>
        <p:spPr>
          <a:xfrm>
            <a:off x="883319" y="3054194"/>
            <a:ext cx="1645920" cy="519503"/>
          </a:xfrm>
        </p:spPr>
        <p:txBody>
          <a:bodyPr lIns="0" tIns="0" rIns="0" bIns="0" anchor="t" anchorCtr="0">
            <a:normAutofit/>
          </a:bodyPr>
          <a:lstStyle>
            <a:lvl1pPr marL="0" indent="0">
              <a:lnSpc>
                <a:spcPct val="100000"/>
              </a:lnSpc>
              <a:spcBef>
                <a:spcPts val="0"/>
              </a:spcBef>
              <a:buNone/>
              <a:defRPr lang="en-US" sz="1700" i="1"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22" name="Text Placeholder 3">
            <a:extLst>
              <a:ext uri="{FF2B5EF4-FFF2-40B4-BE49-F238E27FC236}">
                <a16:creationId xmlns:a16="http://schemas.microsoft.com/office/drawing/2014/main" id="{9EA27EF7-FC6B-496C-B737-B9219950367E}"/>
              </a:ext>
            </a:extLst>
          </p:cNvPr>
          <p:cNvSpPr>
            <a:spLocks noGrp="1"/>
          </p:cNvSpPr>
          <p:nvPr>
            <p:ph type="body" sz="half" idx="34" hasCustomPrompt="1"/>
          </p:nvPr>
        </p:nvSpPr>
        <p:spPr>
          <a:xfrm>
            <a:off x="1384584" y="1996465"/>
            <a:ext cx="2469965" cy="982274"/>
          </a:xfrm>
        </p:spPr>
        <p:txBody>
          <a:bodyPr lIns="0" rIns="0" bIns="0" anchor="ctr" anchorCtr="0">
            <a:normAutofit/>
          </a:bodyPr>
          <a:lstStyle>
            <a:lvl1pPr marL="0" indent="0">
              <a:spcBef>
                <a:spcPts val="0"/>
              </a:spcBef>
              <a:buNone/>
              <a:defRPr lang="en-US" sz="2400" b="1" kern="1200" dirty="0">
                <a:solidFill>
                  <a:schemeClr val="tx2"/>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Master text</a:t>
            </a:r>
            <a:br>
              <a:rPr lang="en-US" dirty="0"/>
            </a:br>
            <a:r>
              <a:rPr lang="en-US" dirty="0"/>
              <a:t>styles</a:t>
            </a:r>
          </a:p>
        </p:txBody>
      </p:sp>
      <p:sp>
        <p:nvSpPr>
          <p:cNvPr id="23" name="Text Placeholder 3">
            <a:extLst>
              <a:ext uri="{FF2B5EF4-FFF2-40B4-BE49-F238E27FC236}">
                <a16:creationId xmlns:a16="http://schemas.microsoft.com/office/drawing/2014/main" id="{6C0E2C30-6E91-49DE-B7A1-6E32A19EC81D}"/>
              </a:ext>
            </a:extLst>
          </p:cNvPr>
          <p:cNvSpPr>
            <a:spLocks noGrp="1"/>
          </p:cNvSpPr>
          <p:nvPr>
            <p:ph type="body" sz="half" idx="36"/>
          </p:nvPr>
        </p:nvSpPr>
        <p:spPr>
          <a:xfrm>
            <a:off x="2596444" y="3054194"/>
            <a:ext cx="1389888" cy="519503"/>
          </a:xfrm>
        </p:spPr>
        <p:txBody>
          <a:bodyPr lIns="0" tIns="0" rIns="0" bIns="0" anchor="t" anchorCtr="0">
            <a:normAutofit/>
          </a:bodyPr>
          <a:lstStyle>
            <a:lvl1pPr marL="0" indent="0">
              <a:lnSpc>
                <a:spcPct val="100000"/>
              </a:lnSpc>
              <a:spcBef>
                <a:spcPts val="0"/>
              </a:spcBef>
              <a:buNone/>
              <a:defRPr lang="en-US" sz="1700" i="1"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smtClean="0"/>
              <a:t>Edit Master text styles</a:t>
            </a:r>
          </a:p>
        </p:txBody>
      </p:sp>
      <p:sp>
        <p:nvSpPr>
          <p:cNvPr id="24" name="Picture Placeholder 12">
            <a:extLst>
              <a:ext uri="{FF2B5EF4-FFF2-40B4-BE49-F238E27FC236}">
                <a16:creationId xmlns:a16="http://schemas.microsoft.com/office/drawing/2014/main" id="{70BE5E73-C067-492F-BE30-5E3DADAD40EF}"/>
              </a:ext>
            </a:extLst>
          </p:cNvPr>
          <p:cNvSpPr>
            <a:spLocks noGrp="1"/>
          </p:cNvSpPr>
          <p:nvPr>
            <p:ph type="pic" sz="quarter" idx="37"/>
          </p:nvPr>
        </p:nvSpPr>
        <p:spPr>
          <a:xfrm>
            <a:off x="875852" y="3677189"/>
            <a:ext cx="1636776" cy="1618488"/>
          </a:xfrm>
        </p:spPr>
        <p:txBody>
          <a:bodyPr anchor="ctr" anchorCtr="0">
            <a:noAutofit/>
          </a:bodyPr>
          <a:lstStyle>
            <a:lvl1pPr marL="0" indent="0" algn="ctr">
              <a:buNone/>
              <a:defRPr sz="1400">
                <a:solidFill>
                  <a:schemeClr val="tx1"/>
                </a:solidFill>
              </a:defRPr>
            </a:lvl1pPr>
          </a:lstStyle>
          <a:p>
            <a:r>
              <a:rPr lang="en-US" smtClean="0"/>
              <a:t>Click icon to add picture</a:t>
            </a:r>
            <a:endParaRPr lang="ru-RU" dirty="0"/>
          </a:p>
        </p:txBody>
      </p:sp>
      <p:sp>
        <p:nvSpPr>
          <p:cNvPr id="25" name="Picture Placeholder 12">
            <a:extLst>
              <a:ext uri="{FF2B5EF4-FFF2-40B4-BE49-F238E27FC236}">
                <a16:creationId xmlns:a16="http://schemas.microsoft.com/office/drawing/2014/main" id="{36A9B448-4FDC-41F7-941E-5BF5A129057A}"/>
              </a:ext>
            </a:extLst>
          </p:cNvPr>
          <p:cNvSpPr>
            <a:spLocks noGrp="1"/>
          </p:cNvSpPr>
          <p:nvPr>
            <p:ph type="pic" sz="quarter" idx="38"/>
          </p:nvPr>
        </p:nvSpPr>
        <p:spPr>
          <a:xfrm>
            <a:off x="2499831" y="3677189"/>
            <a:ext cx="1636776" cy="1618488"/>
          </a:xfrm>
        </p:spPr>
        <p:txBody>
          <a:bodyPr anchor="ctr" anchorCtr="0">
            <a:noAutofit/>
          </a:bodyPr>
          <a:lstStyle>
            <a:lvl1pPr marL="0" indent="0" algn="ctr">
              <a:buNone/>
              <a:defRPr sz="1400">
                <a:solidFill>
                  <a:schemeClr val="tx1"/>
                </a:solidFill>
              </a:defRPr>
            </a:lvl1pPr>
          </a:lstStyle>
          <a:p>
            <a:r>
              <a:rPr lang="en-US" smtClean="0"/>
              <a:t>Click icon to add picture</a:t>
            </a:r>
            <a:endParaRPr lang="ru-RU" dirty="0"/>
          </a:p>
        </p:txBody>
      </p:sp>
      <p:sp>
        <p:nvSpPr>
          <p:cNvPr id="26" name="Text Placeholder 3">
            <a:extLst>
              <a:ext uri="{FF2B5EF4-FFF2-40B4-BE49-F238E27FC236}">
                <a16:creationId xmlns:a16="http://schemas.microsoft.com/office/drawing/2014/main" id="{90B3A413-8776-4B3B-931F-C132DAB3A425}"/>
              </a:ext>
            </a:extLst>
          </p:cNvPr>
          <p:cNvSpPr>
            <a:spLocks noGrp="1"/>
          </p:cNvSpPr>
          <p:nvPr>
            <p:ph type="body" sz="half" idx="39"/>
          </p:nvPr>
        </p:nvSpPr>
        <p:spPr>
          <a:xfrm>
            <a:off x="4940427" y="3054194"/>
            <a:ext cx="2113508" cy="519503"/>
          </a:xfrm>
        </p:spPr>
        <p:txBody>
          <a:bodyPr lIns="0" tIns="0" rIns="0" bIns="0" anchor="t" anchorCtr="0">
            <a:normAutofit/>
          </a:bodyPr>
          <a:lstStyle>
            <a:lvl1pPr marL="0" indent="0">
              <a:lnSpc>
                <a:spcPct val="100000"/>
              </a:lnSpc>
              <a:spcBef>
                <a:spcPts val="0"/>
              </a:spcBef>
              <a:buNone/>
              <a:defRPr lang="en-US" sz="1700" i="1"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smtClean="0"/>
              <a:t>Edit Master text styles</a:t>
            </a:r>
          </a:p>
        </p:txBody>
      </p:sp>
      <p:sp>
        <p:nvSpPr>
          <p:cNvPr id="27" name="Text Placeholder 3">
            <a:extLst>
              <a:ext uri="{FF2B5EF4-FFF2-40B4-BE49-F238E27FC236}">
                <a16:creationId xmlns:a16="http://schemas.microsoft.com/office/drawing/2014/main" id="{BAD0CCD5-B712-4DB2-BFE3-4D3461B29F6D}"/>
              </a:ext>
            </a:extLst>
          </p:cNvPr>
          <p:cNvSpPr>
            <a:spLocks noGrp="1"/>
          </p:cNvSpPr>
          <p:nvPr>
            <p:ph type="body" sz="half" idx="40" hasCustomPrompt="1"/>
          </p:nvPr>
        </p:nvSpPr>
        <p:spPr>
          <a:xfrm>
            <a:off x="5494328" y="1996465"/>
            <a:ext cx="1622417" cy="982274"/>
          </a:xfrm>
        </p:spPr>
        <p:txBody>
          <a:bodyPr lIns="0" rIns="0" bIns="0" anchor="ctr" anchorCtr="0">
            <a:normAutofit/>
          </a:bodyPr>
          <a:lstStyle>
            <a:lvl1pPr marL="0" indent="0">
              <a:spcBef>
                <a:spcPts val="0"/>
              </a:spcBef>
              <a:buNone/>
              <a:defRPr lang="en-US" sz="2400" b="1" kern="1200" dirty="0">
                <a:solidFill>
                  <a:schemeClr val="tx2"/>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Master text</a:t>
            </a:r>
            <a:br>
              <a:rPr lang="en-US" dirty="0"/>
            </a:br>
            <a:r>
              <a:rPr lang="en-US" dirty="0"/>
              <a:t>styles</a:t>
            </a:r>
          </a:p>
        </p:txBody>
      </p:sp>
      <p:sp>
        <p:nvSpPr>
          <p:cNvPr id="28" name="Picture Placeholder 12">
            <a:extLst>
              <a:ext uri="{FF2B5EF4-FFF2-40B4-BE49-F238E27FC236}">
                <a16:creationId xmlns:a16="http://schemas.microsoft.com/office/drawing/2014/main" id="{64125935-B0D3-4ABD-9BBA-A60E46D2C55C}"/>
              </a:ext>
            </a:extLst>
          </p:cNvPr>
          <p:cNvSpPr>
            <a:spLocks noGrp="1"/>
          </p:cNvSpPr>
          <p:nvPr>
            <p:ph type="pic" sz="quarter" idx="43"/>
          </p:nvPr>
        </p:nvSpPr>
        <p:spPr>
          <a:xfrm>
            <a:off x="4946407" y="3677189"/>
            <a:ext cx="2048256" cy="896112"/>
          </a:xfrm>
        </p:spPr>
        <p:txBody>
          <a:bodyPr anchor="ctr" anchorCtr="0">
            <a:noAutofit/>
          </a:bodyPr>
          <a:lstStyle>
            <a:lvl1pPr marL="0" indent="0" algn="ctr">
              <a:buNone/>
              <a:defRPr sz="1400">
                <a:solidFill>
                  <a:schemeClr val="tx1"/>
                </a:solidFill>
              </a:defRPr>
            </a:lvl1pPr>
          </a:lstStyle>
          <a:p>
            <a:r>
              <a:rPr lang="en-US" smtClean="0"/>
              <a:t>Click icon to add picture</a:t>
            </a:r>
            <a:endParaRPr lang="ru-RU" dirty="0"/>
          </a:p>
        </p:txBody>
      </p:sp>
      <p:sp>
        <p:nvSpPr>
          <p:cNvPr id="29" name="Text Placeholder 3">
            <a:extLst>
              <a:ext uri="{FF2B5EF4-FFF2-40B4-BE49-F238E27FC236}">
                <a16:creationId xmlns:a16="http://schemas.microsoft.com/office/drawing/2014/main" id="{47D3BA4D-FA26-44C8-B927-E42CC8E67B79}"/>
              </a:ext>
            </a:extLst>
          </p:cNvPr>
          <p:cNvSpPr>
            <a:spLocks noGrp="1"/>
          </p:cNvSpPr>
          <p:nvPr>
            <p:ph type="body" sz="half" idx="45"/>
          </p:nvPr>
        </p:nvSpPr>
        <p:spPr>
          <a:xfrm>
            <a:off x="7900319" y="3054194"/>
            <a:ext cx="2197045" cy="519503"/>
          </a:xfrm>
        </p:spPr>
        <p:txBody>
          <a:bodyPr lIns="0" tIns="0" rIns="0" bIns="0" anchor="t" anchorCtr="0">
            <a:normAutofit/>
          </a:bodyPr>
          <a:lstStyle>
            <a:lvl1pPr marL="0" indent="0">
              <a:lnSpc>
                <a:spcPct val="100000"/>
              </a:lnSpc>
              <a:spcBef>
                <a:spcPts val="0"/>
              </a:spcBef>
              <a:buNone/>
              <a:defRPr lang="en-US" sz="1700" i="1"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smtClean="0"/>
              <a:t>Edit Master text styles</a:t>
            </a:r>
          </a:p>
        </p:txBody>
      </p:sp>
      <p:sp>
        <p:nvSpPr>
          <p:cNvPr id="30" name="Text Placeholder 3">
            <a:extLst>
              <a:ext uri="{FF2B5EF4-FFF2-40B4-BE49-F238E27FC236}">
                <a16:creationId xmlns:a16="http://schemas.microsoft.com/office/drawing/2014/main" id="{2D2A84D7-2523-470B-A3C0-0140355D4F68}"/>
              </a:ext>
            </a:extLst>
          </p:cNvPr>
          <p:cNvSpPr>
            <a:spLocks noGrp="1"/>
          </p:cNvSpPr>
          <p:nvPr>
            <p:ph type="body" sz="half" idx="46" hasCustomPrompt="1"/>
          </p:nvPr>
        </p:nvSpPr>
        <p:spPr>
          <a:xfrm>
            <a:off x="8454220" y="1996465"/>
            <a:ext cx="1622417" cy="982274"/>
          </a:xfrm>
        </p:spPr>
        <p:txBody>
          <a:bodyPr lIns="0" rIns="0" bIns="0" anchor="ctr" anchorCtr="0">
            <a:normAutofit/>
          </a:bodyPr>
          <a:lstStyle>
            <a:lvl1pPr marL="0" indent="0">
              <a:spcBef>
                <a:spcPts val="0"/>
              </a:spcBef>
              <a:buNone/>
              <a:defRPr lang="en-US" sz="2400" b="1" kern="1200" dirty="0">
                <a:solidFill>
                  <a:schemeClr val="tx2"/>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Master text</a:t>
            </a:r>
            <a:br>
              <a:rPr lang="en-US" dirty="0"/>
            </a:br>
            <a:r>
              <a:rPr lang="en-US" dirty="0"/>
              <a:t>styles</a:t>
            </a:r>
          </a:p>
        </p:txBody>
      </p:sp>
      <p:sp>
        <p:nvSpPr>
          <p:cNvPr id="32" name="Text Placeholder 3">
            <a:extLst>
              <a:ext uri="{FF2B5EF4-FFF2-40B4-BE49-F238E27FC236}">
                <a16:creationId xmlns:a16="http://schemas.microsoft.com/office/drawing/2014/main" id="{55D1A91B-BB99-4DC7-B8F5-55514B49A9D1}"/>
              </a:ext>
            </a:extLst>
          </p:cNvPr>
          <p:cNvSpPr>
            <a:spLocks noGrp="1"/>
          </p:cNvSpPr>
          <p:nvPr>
            <p:ph type="body" sz="half" idx="49"/>
          </p:nvPr>
        </p:nvSpPr>
        <p:spPr>
          <a:xfrm>
            <a:off x="7873424" y="4355259"/>
            <a:ext cx="2223939" cy="519503"/>
          </a:xfrm>
        </p:spPr>
        <p:txBody>
          <a:bodyPr lIns="0" tIns="0" rIns="0" bIns="0" anchor="t" anchorCtr="0">
            <a:normAutofit/>
          </a:bodyPr>
          <a:lstStyle>
            <a:lvl1pPr marL="0" indent="0">
              <a:lnSpc>
                <a:spcPct val="100000"/>
              </a:lnSpc>
              <a:spcBef>
                <a:spcPts val="0"/>
              </a:spcBef>
              <a:buNone/>
              <a:defRPr lang="en-US" sz="1400" i="0" kern="120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smtClean="0"/>
              <a:t>Edit Master text styles</a:t>
            </a:r>
          </a:p>
        </p:txBody>
      </p:sp>
      <p:sp>
        <p:nvSpPr>
          <p:cNvPr id="33" name="Text Placeholder 3">
            <a:extLst>
              <a:ext uri="{FF2B5EF4-FFF2-40B4-BE49-F238E27FC236}">
                <a16:creationId xmlns:a16="http://schemas.microsoft.com/office/drawing/2014/main" id="{FFAB2C75-BBBF-4A4D-A633-7CEFFABAFE32}"/>
              </a:ext>
            </a:extLst>
          </p:cNvPr>
          <p:cNvSpPr>
            <a:spLocks noGrp="1"/>
          </p:cNvSpPr>
          <p:nvPr>
            <p:ph type="body" sz="half" idx="51"/>
          </p:nvPr>
        </p:nvSpPr>
        <p:spPr>
          <a:xfrm>
            <a:off x="4940427" y="4776173"/>
            <a:ext cx="2048256" cy="519503"/>
          </a:xfrm>
        </p:spPr>
        <p:txBody>
          <a:bodyPr lIns="0" tIns="0" rIns="0" bIns="0" anchor="t" anchorCtr="0">
            <a:normAutofit/>
          </a:bodyPr>
          <a:lstStyle>
            <a:lvl1pPr marL="0" indent="0">
              <a:lnSpc>
                <a:spcPct val="100000"/>
              </a:lnSpc>
              <a:spcBef>
                <a:spcPts val="0"/>
              </a:spcBef>
              <a:buNone/>
              <a:defRPr lang="en-US" sz="1400" i="0" kern="120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smtClean="0"/>
              <a:t>Edit Master text styles</a:t>
            </a:r>
          </a:p>
        </p:txBody>
      </p:sp>
      <p:sp>
        <p:nvSpPr>
          <p:cNvPr id="34" name="Text Placeholder 7">
            <a:extLst>
              <a:ext uri="{FF2B5EF4-FFF2-40B4-BE49-F238E27FC236}">
                <a16:creationId xmlns:a16="http://schemas.microsoft.com/office/drawing/2014/main" id="{83CD3289-0FBC-4854-8EB2-ADD41F89CA4F}"/>
              </a:ext>
            </a:extLst>
          </p:cNvPr>
          <p:cNvSpPr>
            <a:spLocks noGrp="1"/>
          </p:cNvSpPr>
          <p:nvPr>
            <p:ph type="body" sz="quarter" idx="25" hasCustomPrompt="1"/>
          </p:nvPr>
        </p:nvSpPr>
        <p:spPr>
          <a:xfrm>
            <a:off x="823358" y="2023413"/>
            <a:ext cx="558402" cy="896112"/>
          </a:xfrm>
        </p:spPr>
        <p:txBody>
          <a:bodyPr lIns="0" tIns="0" rIns="0" bIns="0">
            <a:noAutofit/>
          </a:bodyPr>
          <a:lstStyle>
            <a:lvl1pPr marL="0" indent="0" algn="l">
              <a:buNone/>
              <a:defRPr sz="7000" b="1">
                <a:solidFill>
                  <a:schemeClr val="bg2"/>
                </a:soli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36" name="Text Placeholder 7">
            <a:extLst>
              <a:ext uri="{FF2B5EF4-FFF2-40B4-BE49-F238E27FC236}">
                <a16:creationId xmlns:a16="http://schemas.microsoft.com/office/drawing/2014/main" id="{2F18CD59-6602-4DEC-9B12-412E6BAF9283}"/>
              </a:ext>
            </a:extLst>
          </p:cNvPr>
          <p:cNvSpPr>
            <a:spLocks noGrp="1"/>
          </p:cNvSpPr>
          <p:nvPr>
            <p:ph type="body" sz="quarter" idx="52" hasCustomPrompt="1"/>
          </p:nvPr>
        </p:nvSpPr>
        <p:spPr>
          <a:xfrm>
            <a:off x="4912823" y="1999493"/>
            <a:ext cx="558402" cy="896112"/>
          </a:xfrm>
        </p:spPr>
        <p:txBody>
          <a:bodyPr lIns="0" tIns="0" rIns="0" bIns="0">
            <a:noAutofit/>
          </a:bodyPr>
          <a:lstStyle>
            <a:lvl1pPr marL="0" indent="0" algn="l">
              <a:buNone/>
              <a:defRPr sz="7000" b="1">
                <a:solidFill>
                  <a:schemeClr val="bg2"/>
                </a:soli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37" name="Text Placeholder 7">
            <a:extLst>
              <a:ext uri="{FF2B5EF4-FFF2-40B4-BE49-F238E27FC236}">
                <a16:creationId xmlns:a16="http://schemas.microsoft.com/office/drawing/2014/main" id="{88B09568-0B94-4B51-BE65-A72C65C3D7DA}"/>
              </a:ext>
            </a:extLst>
          </p:cNvPr>
          <p:cNvSpPr>
            <a:spLocks noGrp="1"/>
          </p:cNvSpPr>
          <p:nvPr>
            <p:ph type="body" sz="quarter" idx="53" hasCustomPrompt="1"/>
          </p:nvPr>
        </p:nvSpPr>
        <p:spPr>
          <a:xfrm>
            <a:off x="7873424" y="2002966"/>
            <a:ext cx="558402" cy="896112"/>
          </a:xfrm>
        </p:spPr>
        <p:txBody>
          <a:bodyPr lIns="0" tIns="0" rIns="0" bIns="0">
            <a:noAutofit/>
          </a:bodyPr>
          <a:lstStyle>
            <a:lvl1pPr marL="0" indent="0" algn="l">
              <a:buNone/>
              <a:defRPr sz="7000" b="1">
                <a:solidFill>
                  <a:schemeClr val="bg2"/>
                </a:soli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39" name="Picture Placeholder 13">
            <a:extLst>
              <a:ext uri="{FF2B5EF4-FFF2-40B4-BE49-F238E27FC236}">
                <a16:creationId xmlns:a16="http://schemas.microsoft.com/office/drawing/2014/main" id="{E930664F-8C64-4436-9DD1-1ECED305C6E1}"/>
              </a:ext>
            </a:extLst>
          </p:cNvPr>
          <p:cNvSpPr>
            <a:spLocks noGrp="1"/>
          </p:cNvSpPr>
          <p:nvPr>
            <p:ph type="pic" sz="quarter" idx="16"/>
          </p:nvPr>
        </p:nvSpPr>
        <p:spPr>
          <a:xfrm>
            <a:off x="7900319" y="3725315"/>
            <a:ext cx="2386800" cy="486000"/>
          </a:xfrm>
          <a:ln>
            <a:solidFill>
              <a:srgbClr val="000000">
                <a:alpha val="30196"/>
              </a:srgbClr>
            </a:solidFill>
          </a:ln>
        </p:spPr>
        <p:txBody>
          <a:bodyPr anchor="ctr" anchorCtr="0">
            <a:noAutofit/>
          </a:bodyPr>
          <a:lstStyle>
            <a:lvl1pPr marL="0" indent="0" algn="ctr">
              <a:buNone/>
              <a:defRPr sz="1400">
                <a:solidFill>
                  <a:schemeClr val="bg1"/>
                </a:solidFill>
              </a:defRPr>
            </a:lvl1pPr>
          </a:lstStyle>
          <a:p>
            <a:r>
              <a:rPr lang="en-US" smtClean="0"/>
              <a:t>Click icon to add picture</a:t>
            </a:r>
            <a:endParaRPr lang="ru-RU" dirty="0"/>
          </a:p>
        </p:txBody>
      </p:sp>
      <p:sp>
        <p:nvSpPr>
          <p:cNvPr id="40" name="Text Placeholder 3">
            <a:extLst>
              <a:ext uri="{FF2B5EF4-FFF2-40B4-BE49-F238E27FC236}">
                <a16:creationId xmlns:a16="http://schemas.microsoft.com/office/drawing/2014/main" id="{315834F5-9ACD-4898-B96E-8C732881FF01}"/>
              </a:ext>
            </a:extLst>
          </p:cNvPr>
          <p:cNvSpPr>
            <a:spLocks noGrp="1"/>
          </p:cNvSpPr>
          <p:nvPr>
            <p:ph type="body" sz="half" idx="50"/>
          </p:nvPr>
        </p:nvSpPr>
        <p:spPr>
          <a:xfrm>
            <a:off x="2359124" y="5706529"/>
            <a:ext cx="8993089" cy="365122"/>
          </a:xfrm>
        </p:spPr>
        <p:txBody>
          <a:bodyPr lIns="0" tIns="0" rIns="0" bIns="0" anchor="t" anchorCtr="0">
            <a:normAutofit/>
          </a:bodyPr>
          <a:lstStyle>
            <a:lvl1pPr marL="0" indent="0" algn="r">
              <a:lnSpc>
                <a:spcPct val="100000"/>
              </a:lnSpc>
              <a:spcBef>
                <a:spcPts val="0"/>
              </a:spcBef>
              <a:buNone/>
              <a:defRPr lang="en-US" sz="14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38" name="Title 1">
            <a:extLst>
              <a:ext uri="{FF2B5EF4-FFF2-40B4-BE49-F238E27FC236}">
                <a16:creationId xmlns:a16="http://schemas.microsoft.com/office/drawing/2014/main" id="{7E5CF6DE-4761-4BA5-A429-30AC8BBAD45B}"/>
              </a:ext>
            </a:extLst>
          </p:cNvPr>
          <p:cNvSpPr>
            <a:spLocks noGrp="1"/>
          </p:cNvSpPr>
          <p:nvPr>
            <p:ph type="title" hasCustomPrompt="1"/>
          </p:nvPr>
        </p:nvSpPr>
        <p:spPr>
          <a:xfrm>
            <a:off x="839789" y="1012015"/>
            <a:ext cx="10512424" cy="606677"/>
          </a:xfrm>
        </p:spPr>
        <p:txBody>
          <a:bodyPr lIns="0" tIns="0" rIns="0" bIns="0" anchor="t" anchorCtr="0">
            <a:normAutofit/>
          </a:bodyPr>
          <a:lstStyle>
            <a:lvl1pPr marL="0" algn="l" defTabSz="914400" rtl="0" eaLnBrk="1" latinLnBrk="0" hangingPunct="1">
              <a:lnSpc>
                <a:spcPct val="90000"/>
              </a:lnSpc>
              <a:spcBef>
                <a:spcPct val="0"/>
              </a:spcBef>
              <a:buNone/>
              <a:defRPr lang="ru-RU" sz="3600" b="1" kern="1200" dirty="0">
                <a:solidFill>
                  <a:schemeClr val="bg1"/>
                </a:solidFill>
                <a:latin typeface="+mj-lt"/>
                <a:ea typeface="+mj-ea"/>
                <a:cs typeface="+mj-cs"/>
              </a:defRPr>
            </a:lvl1pPr>
          </a:lstStyle>
          <a:p>
            <a:r>
              <a:rPr lang="en-US" dirty="0"/>
              <a:t>CLICK TO EDIT</a:t>
            </a:r>
            <a:endParaRPr lang="ru-RU" dirty="0"/>
          </a:p>
        </p:txBody>
      </p:sp>
    </p:spTree>
    <p:extLst>
      <p:ext uri="{BB962C8B-B14F-4D97-AF65-F5344CB8AC3E}">
        <p14:creationId xmlns:p14="http://schemas.microsoft.com/office/powerpoint/2010/main" val="18169285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Title Slide with Image">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901FAF19-EC05-4368-9C23-D1307429BBA4}"/>
              </a:ext>
            </a:extLst>
          </p:cNvPr>
          <p:cNvSpPr/>
          <p:nvPr userDrawn="1"/>
        </p:nvSpPr>
        <p:spPr>
          <a:xfrm>
            <a:off x="8266176" y="4754879"/>
            <a:ext cx="2450592" cy="1664327"/>
          </a:xfrm>
          <a:prstGeom prst="ellipse">
            <a:avLst/>
          </a:prstGeom>
          <a:noFill/>
          <a:ln>
            <a:noFill/>
          </a:ln>
        </p:spPr>
        <p:txBody>
          <a:bodyPr vert="horz" lIns="72000" tIns="180000" rIns="180000" bIns="0" rtlCol="0" anchor="t">
            <a:noAutofit/>
          </a:bodyPr>
          <a:lstStyle/>
          <a:p>
            <a:pPr algn="r">
              <a:lnSpc>
                <a:spcPts val="4700"/>
              </a:lnSpc>
              <a:spcBef>
                <a:spcPct val="0"/>
              </a:spcBef>
            </a:pPr>
            <a:endParaRPr lang="en-US" sz="4500" noProof="0" dirty="0">
              <a:solidFill>
                <a:schemeClr val="bg1"/>
              </a:solidFill>
              <a:latin typeface="Rockwell" panose="02060603020205020403" pitchFamily="18" charset="0"/>
              <a:ea typeface="+mj-ea"/>
              <a:cs typeface="+mj-cs"/>
            </a:endParaRPr>
          </a:p>
        </p:txBody>
      </p:sp>
      <p:sp>
        <p:nvSpPr>
          <p:cNvPr id="5" name="Rectangle 4">
            <a:extLst>
              <a:ext uri="{FF2B5EF4-FFF2-40B4-BE49-F238E27FC236}">
                <a16:creationId xmlns:a16="http://schemas.microsoft.com/office/drawing/2014/main" id="{E6296D70-8C54-475E-8440-66769A72C583}"/>
              </a:ext>
            </a:extLst>
          </p:cNvPr>
          <p:cNvSpPr/>
          <p:nvPr userDrawn="1"/>
        </p:nvSpPr>
        <p:spPr>
          <a:xfrm>
            <a:off x="11832336" y="1097280"/>
            <a:ext cx="144000" cy="5321927"/>
          </a:xfrm>
          <a:prstGeom prst="rect">
            <a:avLst/>
          </a:prstGeom>
          <a:noFill/>
          <a:ln>
            <a:noFill/>
          </a:ln>
        </p:spPr>
        <p:txBody>
          <a:bodyPr vert="horz" lIns="72000" tIns="180000" rIns="180000" bIns="0" rtlCol="0" anchor="t">
            <a:noAutofit/>
          </a:bodyPr>
          <a:lstStyle/>
          <a:p>
            <a:pPr algn="r">
              <a:lnSpc>
                <a:spcPts val="4700"/>
              </a:lnSpc>
              <a:spcBef>
                <a:spcPct val="0"/>
              </a:spcBef>
            </a:pPr>
            <a:endParaRPr lang="en-US" sz="4500" noProof="0" dirty="0">
              <a:solidFill>
                <a:schemeClr val="bg1"/>
              </a:solidFill>
              <a:latin typeface="Rockwell" panose="02060603020205020403" pitchFamily="18" charset="0"/>
              <a:ea typeface="+mj-ea"/>
              <a:cs typeface="+mj-cs"/>
            </a:endParaRPr>
          </a:p>
        </p:txBody>
      </p:sp>
      <p:sp>
        <p:nvSpPr>
          <p:cNvPr id="7" name="Rectangle 6">
            <a:extLst>
              <a:ext uri="{FF2B5EF4-FFF2-40B4-BE49-F238E27FC236}">
                <a16:creationId xmlns:a16="http://schemas.microsoft.com/office/drawing/2014/main" id="{DBE77267-9F51-4226-989C-ED57465596ED}"/>
              </a:ext>
            </a:extLst>
          </p:cNvPr>
          <p:cNvSpPr/>
          <p:nvPr userDrawn="1"/>
        </p:nvSpPr>
        <p:spPr>
          <a:xfrm>
            <a:off x="0" y="6714000"/>
            <a:ext cx="12192000" cy="144000"/>
          </a:xfrm>
          <a:prstGeom prst="rect">
            <a:avLst/>
          </a:prstGeom>
          <a:gradFill>
            <a:gsLst>
              <a:gs pos="0">
                <a:schemeClr val="accent1">
                  <a:lumMod val="75000"/>
                </a:schemeClr>
              </a:gs>
              <a:gs pos="21000">
                <a:schemeClr val="tx1">
                  <a:lumMod val="75000"/>
                  <a:lumOff val="2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0A2CC678-341F-44F8-AE2E-A6C84D75C56A}"/>
              </a:ext>
            </a:extLst>
          </p:cNvPr>
          <p:cNvSpPr/>
          <p:nvPr userDrawn="1"/>
        </p:nvSpPr>
        <p:spPr>
          <a:xfrm>
            <a:off x="0" y="0"/>
            <a:ext cx="12192000" cy="144000"/>
          </a:xfrm>
          <a:prstGeom prst="rect">
            <a:avLst/>
          </a:prstGeom>
          <a:gradFill>
            <a:gsLst>
              <a:gs pos="0">
                <a:schemeClr val="accent1">
                  <a:lumMod val="75000"/>
                </a:schemeClr>
              </a:gs>
              <a:gs pos="72000">
                <a:schemeClr val="tx1">
                  <a:lumMod val="75000"/>
                  <a:lumOff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A87A001A-FE8B-41CE-AC81-69D4A2339087}"/>
              </a:ext>
            </a:extLst>
          </p:cNvPr>
          <p:cNvSpPr/>
          <p:nvPr userDrawn="1"/>
        </p:nvSpPr>
        <p:spPr>
          <a:xfrm>
            <a:off x="0" y="92074"/>
            <a:ext cx="144000" cy="6629401"/>
          </a:xfrm>
          <a:prstGeom prst="rect">
            <a:avLst/>
          </a:prstGeom>
          <a:gradFill>
            <a:gsLst>
              <a:gs pos="0">
                <a:schemeClr val="accent1">
                  <a:lumMod val="75000"/>
                </a:schemeClr>
              </a:gs>
              <a:gs pos="72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CB1416AC-94BD-4442-B771-E1ACAA70367E}"/>
              </a:ext>
            </a:extLst>
          </p:cNvPr>
          <p:cNvSpPr/>
          <p:nvPr userDrawn="1"/>
        </p:nvSpPr>
        <p:spPr>
          <a:xfrm>
            <a:off x="12048000" y="92074"/>
            <a:ext cx="144000" cy="6629401"/>
          </a:xfrm>
          <a:prstGeom prst="rect">
            <a:avLst/>
          </a:prstGeom>
          <a:gradFill>
            <a:gsLst>
              <a:gs pos="0">
                <a:schemeClr val="accent1">
                  <a:lumMod val="75000"/>
                </a:schemeClr>
              </a:gs>
              <a:gs pos="72000">
                <a:schemeClr val="tx1">
                  <a:lumMod val="75000"/>
                  <a:lumOff val="2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Freeform: Shape 12">
            <a:extLst>
              <a:ext uri="{FF2B5EF4-FFF2-40B4-BE49-F238E27FC236}">
                <a16:creationId xmlns:a16="http://schemas.microsoft.com/office/drawing/2014/main" id="{BDB31DC4-A207-4A23-8E7A-40D0ECD04FDD}"/>
              </a:ext>
            </a:extLst>
          </p:cNvPr>
          <p:cNvSpPr/>
          <p:nvPr userDrawn="1"/>
        </p:nvSpPr>
        <p:spPr>
          <a:xfrm>
            <a:off x="0" y="0"/>
            <a:ext cx="12192000" cy="6858000"/>
          </a:xfrm>
          <a:custGeom>
            <a:avLst/>
            <a:gdLst>
              <a:gd name="connsiteX0" fmla="*/ 36000 w 12192000"/>
              <a:gd name="connsiteY0" fmla="*/ 36000 h 6858000"/>
              <a:gd name="connsiteX1" fmla="*/ 36000 w 12192000"/>
              <a:gd name="connsiteY1" fmla="*/ 6822000 h 6858000"/>
              <a:gd name="connsiteX2" fmla="*/ 12156000 w 12192000"/>
              <a:gd name="connsiteY2" fmla="*/ 6822000 h 6858000"/>
              <a:gd name="connsiteX3" fmla="*/ 12156000 w 12192000"/>
              <a:gd name="connsiteY3" fmla="*/ 36000 h 6858000"/>
              <a:gd name="connsiteX4" fmla="*/ 0 w 12192000"/>
              <a:gd name="connsiteY4" fmla="*/ 0 h 6858000"/>
              <a:gd name="connsiteX5" fmla="*/ 36000 w 12192000"/>
              <a:gd name="connsiteY5" fmla="*/ 0 h 6858000"/>
              <a:gd name="connsiteX6" fmla="*/ 12156000 w 12192000"/>
              <a:gd name="connsiteY6" fmla="*/ 0 h 6858000"/>
              <a:gd name="connsiteX7" fmla="*/ 12192000 w 12192000"/>
              <a:gd name="connsiteY7" fmla="*/ 0 h 6858000"/>
              <a:gd name="connsiteX8" fmla="*/ 12192000 w 12192000"/>
              <a:gd name="connsiteY8" fmla="*/ 36000 h 6858000"/>
              <a:gd name="connsiteX9" fmla="*/ 12192000 w 12192000"/>
              <a:gd name="connsiteY9" fmla="*/ 6822000 h 6858000"/>
              <a:gd name="connsiteX10" fmla="*/ 12192000 w 12192000"/>
              <a:gd name="connsiteY10" fmla="*/ 6858000 h 6858000"/>
              <a:gd name="connsiteX11" fmla="*/ 12156000 w 12192000"/>
              <a:gd name="connsiteY11" fmla="*/ 6858000 h 6858000"/>
              <a:gd name="connsiteX12" fmla="*/ 36000 w 12192000"/>
              <a:gd name="connsiteY12" fmla="*/ 6858000 h 6858000"/>
              <a:gd name="connsiteX13" fmla="*/ 0 w 12192000"/>
              <a:gd name="connsiteY13" fmla="*/ 6858000 h 6858000"/>
              <a:gd name="connsiteX14" fmla="*/ 0 w 12192000"/>
              <a:gd name="connsiteY14" fmla="*/ 6822000 h 6858000"/>
              <a:gd name="connsiteX15" fmla="*/ 0 w 12192000"/>
              <a:gd name="connsiteY15" fmla="*/ 36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36000" y="36000"/>
                </a:moveTo>
                <a:lnTo>
                  <a:pt x="36000" y="6822000"/>
                </a:lnTo>
                <a:lnTo>
                  <a:pt x="12156000" y="6822000"/>
                </a:lnTo>
                <a:lnTo>
                  <a:pt x="12156000" y="36000"/>
                </a:lnTo>
                <a:close/>
                <a:moveTo>
                  <a:pt x="0" y="0"/>
                </a:moveTo>
                <a:lnTo>
                  <a:pt x="36000" y="0"/>
                </a:lnTo>
                <a:lnTo>
                  <a:pt x="12156000" y="0"/>
                </a:lnTo>
                <a:lnTo>
                  <a:pt x="12192000" y="0"/>
                </a:lnTo>
                <a:lnTo>
                  <a:pt x="12192000" y="36000"/>
                </a:lnTo>
                <a:lnTo>
                  <a:pt x="12192000" y="6822000"/>
                </a:lnTo>
                <a:lnTo>
                  <a:pt x="12192000" y="6858000"/>
                </a:lnTo>
                <a:lnTo>
                  <a:pt x="12156000" y="6858000"/>
                </a:lnTo>
                <a:lnTo>
                  <a:pt x="36000" y="6858000"/>
                </a:lnTo>
                <a:lnTo>
                  <a:pt x="0" y="6858000"/>
                </a:lnTo>
                <a:lnTo>
                  <a:pt x="0" y="6822000"/>
                </a:lnTo>
                <a:lnTo>
                  <a:pt x="0" y="3600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144000" y="144000"/>
            <a:ext cx="11905200" cy="6570000"/>
          </a:xfrm>
          <a:solidFill>
            <a:schemeClr val="tx1"/>
          </a:solidFill>
        </p:spPr>
        <p:txBody>
          <a:bodyPr lIns="0" rIns="1764000" anchor="ctr"/>
          <a:lstStyle>
            <a:lvl1pPr marL="0" indent="0" algn="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60000" y="359999"/>
            <a:ext cx="4416588" cy="5321927"/>
          </a:xfrm>
          <a:gradFill>
            <a:gsLst>
              <a:gs pos="0">
                <a:schemeClr val="tx1">
                  <a:lumMod val="75000"/>
                  <a:lumOff val="25000"/>
                  <a:alpha val="70000"/>
                </a:schemeClr>
              </a:gs>
              <a:gs pos="80000">
                <a:schemeClr val="tx1"/>
              </a:gs>
            </a:gsLst>
            <a:lin ang="3600000" scaled="0"/>
          </a:gradFill>
        </p:spPr>
        <p:txBody>
          <a:bodyPr lIns="72000" rIns="180000" bIns="180000" anchor="b"/>
          <a:lstStyle>
            <a:lvl1pPr algn="r">
              <a:lnSpc>
                <a:spcPts val="4700"/>
              </a:lnSpc>
              <a:defRPr sz="4500">
                <a:solidFill>
                  <a:schemeClr val="bg1"/>
                </a:solidFill>
              </a:defRPr>
            </a:lvl1pPr>
          </a:lstStyle>
          <a:p>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59999" y="5681926"/>
            <a:ext cx="4416587" cy="816075"/>
          </a:xfrm>
          <a:solidFill>
            <a:schemeClr val="tx1">
              <a:alpha val="80000"/>
            </a:schemeClr>
          </a:solidFill>
          <a:ln>
            <a:gradFill>
              <a:gsLst>
                <a:gs pos="0">
                  <a:schemeClr val="tx1">
                    <a:lumMod val="75000"/>
                    <a:lumOff val="25000"/>
                  </a:schemeClr>
                </a:gs>
                <a:gs pos="100000">
                  <a:schemeClr val="accent1"/>
                </a:gs>
              </a:gsLst>
              <a:lin ang="0" scaled="0"/>
            </a:gradFill>
          </a:ln>
        </p:spPr>
        <p:txBody>
          <a:bodyPr tIns="144000" rIns="180000"/>
          <a:lstStyle>
            <a:lvl1pPr marL="0" indent="0" algn="r">
              <a:buNone/>
              <a:defRPr sz="1800">
                <a:solidFill>
                  <a:schemeClr val="bg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Tree>
    <p:extLst>
      <p:ext uri="{BB962C8B-B14F-4D97-AF65-F5344CB8AC3E}">
        <p14:creationId xmlns:p14="http://schemas.microsoft.com/office/powerpoint/2010/main" val="1562491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Content, and Logo">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83BD79-B5BB-43E2-BB74-F9008C3AA58F}"/>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Rectangle 10">
            <a:extLst>
              <a:ext uri="{FF2B5EF4-FFF2-40B4-BE49-F238E27FC236}">
                <a16:creationId xmlns:a16="http://schemas.microsoft.com/office/drawing/2014/main" id="{FBC13AD7-0902-4462-AE2E-A3198854D169}"/>
              </a:ext>
            </a:extLst>
          </p:cNvPr>
          <p:cNvSpPr/>
          <p:nvPr userDrawn="1"/>
        </p:nvSpPr>
        <p:spPr>
          <a:xfrm>
            <a:off x="5608320" y="0"/>
            <a:ext cx="658368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3CF7F729-1298-4F0B-B725-EFAD88305BF0}"/>
              </a:ext>
            </a:extLst>
          </p:cNvPr>
          <p:cNvSpPr>
            <a:spLocks noGrp="1"/>
          </p:cNvSpPr>
          <p:nvPr>
            <p:ph type="title"/>
          </p:nvPr>
        </p:nvSpPr>
        <p:spPr>
          <a:xfrm>
            <a:off x="6433778" y="1514007"/>
            <a:ext cx="4585780" cy="1091078"/>
          </a:xfrm>
        </p:spPr>
        <p:txBody>
          <a:bodyPr lIns="0" tIns="0" rIns="0" bIns="0" anchor="b" anchorCtr="0"/>
          <a:lstStyle/>
          <a:p>
            <a:r>
              <a:rPr lang="en-US" smtClean="0"/>
              <a:t>Click to edit Master title style</a:t>
            </a:r>
            <a:endParaRPr lang="ru-RU" dirty="0"/>
          </a:p>
        </p:txBody>
      </p:sp>
      <p:sp>
        <p:nvSpPr>
          <p:cNvPr id="6" name="Content Placeholder 5">
            <a:extLst>
              <a:ext uri="{FF2B5EF4-FFF2-40B4-BE49-F238E27FC236}">
                <a16:creationId xmlns:a16="http://schemas.microsoft.com/office/drawing/2014/main" id="{125E3DF9-29A5-4D11-98E9-191D1E8E9B55}"/>
              </a:ext>
            </a:extLst>
          </p:cNvPr>
          <p:cNvSpPr>
            <a:spLocks noGrp="1"/>
          </p:cNvSpPr>
          <p:nvPr>
            <p:ph sz="quarter" idx="4"/>
          </p:nvPr>
        </p:nvSpPr>
        <p:spPr>
          <a:xfrm>
            <a:off x="6427532" y="2698955"/>
            <a:ext cx="4607015" cy="3136910"/>
          </a:xfrm>
        </p:spPr>
        <p:txBody>
          <a:bodyPr lIns="0" tIns="0" rIns="0" bIns="0">
            <a:normAutofit/>
          </a:bodyPr>
          <a:lstStyle>
            <a:lvl1pPr>
              <a:lnSpc>
                <a:spcPct val="85000"/>
              </a:lnSpc>
              <a:spcBef>
                <a:spcPts val="600"/>
              </a:spcBef>
              <a:buClr>
                <a:schemeClr val="bg1">
                  <a:lumMod val="50000"/>
                </a:schemeClr>
              </a:buClr>
              <a:defRPr sz="1800"/>
            </a:lvl1pPr>
            <a:lvl2pPr>
              <a:lnSpc>
                <a:spcPct val="100000"/>
              </a:lnSpc>
              <a:spcBef>
                <a:spcPts val="600"/>
              </a:spcBef>
              <a:buClr>
                <a:schemeClr val="bg1">
                  <a:lumMod val="50000"/>
                </a:schemeClr>
              </a:buClr>
              <a:defRPr sz="1800"/>
            </a:lvl2pPr>
            <a:lvl3pPr>
              <a:lnSpc>
                <a:spcPct val="100000"/>
              </a:lnSpc>
              <a:spcBef>
                <a:spcPts val="600"/>
              </a:spcBef>
              <a:buClr>
                <a:schemeClr val="bg1">
                  <a:lumMod val="50000"/>
                </a:schemeClr>
              </a:buClr>
              <a:defRPr sz="1800"/>
            </a:lvl3pPr>
            <a:lvl4pPr>
              <a:lnSpc>
                <a:spcPct val="100000"/>
              </a:lnSpc>
              <a:spcBef>
                <a:spcPts val="600"/>
              </a:spcBef>
              <a:buClr>
                <a:schemeClr val="bg1">
                  <a:lumMod val="50000"/>
                </a:schemeClr>
              </a:buClr>
              <a:defRPr sz="1800"/>
            </a:lvl4pPr>
            <a:lvl5pPr>
              <a:lnSpc>
                <a:spcPct val="100000"/>
              </a:lnSpc>
              <a:spcBef>
                <a:spcPts val="600"/>
              </a:spcBef>
              <a:buClr>
                <a:schemeClr val="bg1">
                  <a:lumMod val="50000"/>
                </a:schemeClr>
              </a:buClr>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dirty="0"/>
          </a:p>
        </p:txBody>
      </p:sp>
      <p:sp>
        <p:nvSpPr>
          <p:cNvPr id="7" name="Date Placeholder 6">
            <a:extLst>
              <a:ext uri="{FF2B5EF4-FFF2-40B4-BE49-F238E27FC236}">
                <a16:creationId xmlns:a16="http://schemas.microsoft.com/office/drawing/2014/main" id="{7AC8DEE1-3923-45D0-A00B-AD5831D56CF0}"/>
              </a:ext>
            </a:extLst>
          </p:cNvPr>
          <p:cNvSpPr>
            <a:spLocks noGrp="1"/>
          </p:cNvSpPr>
          <p:nvPr>
            <p:ph type="dt" sz="half" idx="10"/>
          </p:nvPr>
        </p:nvSpPr>
        <p:spPr/>
        <p:txBody>
          <a:bodyPr/>
          <a:lstStyle/>
          <a:p>
            <a:fld id="{C50C1367-C238-4F38-AA31-14342999A430}" type="datetime1">
              <a:rPr lang="en-US" smtClean="0"/>
              <a:t>2/4/2020</a:t>
            </a:fld>
            <a:endParaRPr lang="ru-RU" dirty="0"/>
          </a:p>
        </p:txBody>
      </p:sp>
      <p:sp>
        <p:nvSpPr>
          <p:cNvPr id="8" name="Footer Placeholder 7">
            <a:extLst>
              <a:ext uri="{FF2B5EF4-FFF2-40B4-BE49-F238E27FC236}">
                <a16:creationId xmlns:a16="http://schemas.microsoft.com/office/drawing/2014/main" id="{488EFA31-738D-4389-B010-AFFC2C33FF64}"/>
              </a:ext>
            </a:extLst>
          </p:cNvPr>
          <p:cNvSpPr>
            <a:spLocks noGrp="1"/>
          </p:cNvSpPr>
          <p:nvPr>
            <p:ph type="ftr" sz="quarter" idx="11"/>
          </p:nvPr>
        </p:nvSpPr>
        <p:spPr/>
        <p:txBody>
          <a:bodyPr/>
          <a:lstStyle/>
          <a:p>
            <a:r>
              <a:rPr lang="en-US" dirty="0"/>
              <a:t>ADD A FOOTER</a:t>
            </a:r>
            <a:endParaRPr lang="ru-RU" dirty="0"/>
          </a:p>
        </p:txBody>
      </p:sp>
      <p:sp>
        <p:nvSpPr>
          <p:cNvPr id="9" name="Slide Number Placeholder 8">
            <a:extLst>
              <a:ext uri="{FF2B5EF4-FFF2-40B4-BE49-F238E27FC236}">
                <a16:creationId xmlns:a16="http://schemas.microsoft.com/office/drawing/2014/main" id="{F0437203-A295-48FE-B1AD-A4AE4FD1FFA2}"/>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13" name="Picture Placeholder 11">
            <a:extLst>
              <a:ext uri="{FF2B5EF4-FFF2-40B4-BE49-F238E27FC236}">
                <a16:creationId xmlns:a16="http://schemas.microsoft.com/office/drawing/2014/main" id="{88687278-82AE-4E5D-96D6-672F8FAFC70B}"/>
              </a:ext>
            </a:extLst>
          </p:cNvPr>
          <p:cNvSpPr>
            <a:spLocks noGrp="1"/>
          </p:cNvSpPr>
          <p:nvPr>
            <p:ph type="pic" sz="quarter" idx="50"/>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smtClean="0"/>
              <a:t>Click icon to add picture</a:t>
            </a:r>
            <a:endParaRPr lang="ru-RU" dirty="0"/>
          </a:p>
        </p:txBody>
      </p:sp>
    </p:spTree>
    <p:extLst>
      <p:ext uri="{BB962C8B-B14F-4D97-AF65-F5344CB8AC3E}">
        <p14:creationId xmlns:p14="http://schemas.microsoft.com/office/powerpoint/2010/main" val="3786299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aption and Content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83BD79-B5BB-43E2-BB74-F9008C3AA58F}"/>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Rectangle 10">
            <a:extLst>
              <a:ext uri="{FF2B5EF4-FFF2-40B4-BE49-F238E27FC236}">
                <a16:creationId xmlns:a16="http://schemas.microsoft.com/office/drawing/2014/main" id="{FBC13AD7-0902-4462-AE2E-A3198854D169}"/>
              </a:ext>
            </a:extLst>
          </p:cNvPr>
          <p:cNvSpPr/>
          <p:nvPr userDrawn="1"/>
        </p:nvSpPr>
        <p:spPr>
          <a:xfrm>
            <a:off x="0" y="0"/>
            <a:ext cx="658368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3CF7F729-1298-4F0B-B725-EFAD88305BF0}"/>
              </a:ext>
            </a:extLst>
          </p:cNvPr>
          <p:cNvSpPr>
            <a:spLocks noGrp="1"/>
          </p:cNvSpPr>
          <p:nvPr>
            <p:ph type="title"/>
          </p:nvPr>
        </p:nvSpPr>
        <p:spPr>
          <a:xfrm>
            <a:off x="841500" y="1514007"/>
            <a:ext cx="4585780" cy="1091078"/>
          </a:xfrm>
        </p:spPr>
        <p:txBody>
          <a:bodyPr lIns="0" tIns="0" rIns="0" bIns="0" anchor="b" anchorCtr="0"/>
          <a:lstStyle/>
          <a:p>
            <a:r>
              <a:rPr lang="en-US" smtClean="0"/>
              <a:t>Click to edit Master title style</a:t>
            </a:r>
            <a:endParaRPr lang="ru-RU" dirty="0"/>
          </a:p>
        </p:txBody>
      </p:sp>
      <p:sp>
        <p:nvSpPr>
          <p:cNvPr id="6" name="Content Placeholder 5">
            <a:extLst>
              <a:ext uri="{FF2B5EF4-FFF2-40B4-BE49-F238E27FC236}">
                <a16:creationId xmlns:a16="http://schemas.microsoft.com/office/drawing/2014/main" id="{125E3DF9-29A5-4D11-98E9-191D1E8E9B55}"/>
              </a:ext>
            </a:extLst>
          </p:cNvPr>
          <p:cNvSpPr>
            <a:spLocks noGrp="1"/>
          </p:cNvSpPr>
          <p:nvPr>
            <p:ph sz="quarter" idx="4"/>
          </p:nvPr>
        </p:nvSpPr>
        <p:spPr>
          <a:xfrm>
            <a:off x="835254" y="2698955"/>
            <a:ext cx="4607015" cy="3136910"/>
          </a:xfrm>
        </p:spPr>
        <p:txBody>
          <a:bodyPr lIns="0" tIns="0" rIns="0" bIns="0">
            <a:normAutofit/>
          </a:bodyPr>
          <a:lstStyle>
            <a:lvl1pPr>
              <a:lnSpc>
                <a:spcPct val="85000"/>
              </a:lnSpc>
              <a:spcBef>
                <a:spcPts val="600"/>
              </a:spcBef>
              <a:buClr>
                <a:schemeClr val="bg1">
                  <a:lumMod val="50000"/>
                </a:schemeClr>
              </a:buClr>
              <a:defRPr sz="1800">
                <a:solidFill>
                  <a:schemeClr val="tx2"/>
                </a:solidFill>
              </a:defRPr>
            </a:lvl1pPr>
            <a:lvl2pPr>
              <a:lnSpc>
                <a:spcPct val="100000"/>
              </a:lnSpc>
              <a:spcBef>
                <a:spcPts val="600"/>
              </a:spcBef>
              <a:buClr>
                <a:schemeClr val="bg1">
                  <a:lumMod val="50000"/>
                </a:schemeClr>
              </a:buClr>
              <a:defRPr sz="1800">
                <a:solidFill>
                  <a:schemeClr val="tx2"/>
                </a:solidFill>
              </a:defRPr>
            </a:lvl2pPr>
            <a:lvl3pPr>
              <a:lnSpc>
                <a:spcPct val="100000"/>
              </a:lnSpc>
              <a:spcBef>
                <a:spcPts val="600"/>
              </a:spcBef>
              <a:buClr>
                <a:schemeClr val="bg1">
                  <a:lumMod val="50000"/>
                </a:schemeClr>
              </a:buClr>
              <a:defRPr sz="1800">
                <a:solidFill>
                  <a:schemeClr val="tx2"/>
                </a:solidFill>
              </a:defRPr>
            </a:lvl3pPr>
            <a:lvl4pPr>
              <a:lnSpc>
                <a:spcPct val="100000"/>
              </a:lnSpc>
              <a:spcBef>
                <a:spcPts val="600"/>
              </a:spcBef>
              <a:buClr>
                <a:schemeClr val="bg1">
                  <a:lumMod val="50000"/>
                </a:schemeClr>
              </a:buClr>
              <a:defRPr sz="1800">
                <a:solidFill>
                  <a:schemeClr val="tx2"/>
                </a:solidFill>
              </a:defRPr>
            </a:lvl4pPr>
            <a:lvl5pPr>
              <a:lnSpc>
                <a:spcPct val="100000"/>
              </a:lnSpc>
              <a:spcBef>
                <a:spcPts val="600"/>
              </a:spcBef>
              <a:buClr>
                <a:schemeClr val="bg1">
                  <a:lumMod val="50000"/>
                </a:schemeClr>
              </a:buClr>
              <a:defRPr sz="180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dirty="0"/>
          </a:p>
        </p:txBody>
      </p:sp>
      <p:sp>
        <p:nvSpPr>
          <p:cNvPr id="7" name="Date Placeholder 6">
            <a:extLst>
              <a:ext uri="{FF2B5EF4-FFF2-40B4-BE49-F238E27FC236}">
                <a16:creationId xmlns:a16="http://schemas.microsoft.com/office/drawing/2014/main" id="{7AC8DEE1-3923-45D0-A00B-AD5831D56CF0}"/>
              </a:ext>
            </a:extLst>
          </p:cNvPr>
          <p:cNvSpPr>
            <a:spLocks noGrp="1"/>
          </p:cNvSpPr>
          <p:nvPr>
            <p:ph type="dt" sz="half" idx="10"/>
          </p:nvPr>
        </p:nvSpPr>
        <p:spPr/>
        <p:txBody>
          <a:bodyPr/>
          <a:lstStyle/>
          <a:p>
            <a:fld id="{C50C1367-C238-4F38-AA31-14342999A430}" type="datetime1">
              <a:rPr lang="en-US" smtClean="0"/>
              <a:t>2/4/2020</a:t>
            </a:fld>
            <a:endParaRPr lang="ru-RU" dirty="0"/>
          </a:p>
        </p:txBody>
      </p:sp>
      <p:sp>
        <p:nvSpPr>
          <p:cNvPr id="8" name="Footer Placeholder 7">
            <a:extLst>
              <a:ext uri="{FF2B5EF4-FFF2-40B4-BE49-F238E27FC236}">
                <a16:creationId xmlns:a16="http://schemas.microsoft.com/office/drawing/2014/main" id="{488EFA31-738D-4389-B010-AFFC2C33FF64}"/>
              </a:ext>
            </a:extLst>
          </p:cNvPr>
          <p:cNvSpPr>
            <a:spLocks noGrp="1"/>
          </p:cNvSpPr>
          <p:nvPr>
            <p:ph type="ftr" sz="quarter" idx="11"/>
          </p:nvPr>
        </p:nvSpPr>
        <p:spPr/>
        <p:txBody>
          <a:bodyPr/>
          <a:lstStyle/>
          <a:p>
            <a:r>
              <a:rPr lang="en-US" dirty="0"/>
              <a:t>ADD A FOOTER</a:t>
            </a:r>
            <a:endParaRPr lang="ru-RU" dirty="0"/>
          </a:p>
        </p:txBody>
      </p:sp>
      <p:sp>
        <p:nvSpPr>
          <p:cNvPr id="9" name="Slide Number Placeholder 8">
            <a:extLst>
              <a:ext uri="{FF2B5EF4-FFF2-40B4-BE49-F238E27FC236}">
                <a16:creationId xmlns:a16="http://schemas.microsoft.com/office/drawing/2014/main" id="{F0437203-A295-48FE-B1AD-A4AE4FD1FFA2}"/>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12" name="Picture Placeholder 11">
            <a:extLst>
              <a:ext uri="{FF2B5EF4-FFF2-40B4-BE49-F238E27FC236}">
                <a16:creationId xmlns:a16="http://schemas.microsoft.com/office/drawing/2014/main" id="{A5EF6E06-1E31-4D29-80D8-1A734B231810}"/>
              </a:ext>
            </a:extLst>
          </p:cNvPr>
          <p:cNvSpPr>
            <a:spLocks noGrp="1"/>
          </p:cNvSpPr>
          <p:nvPr>
            <p:ph type="pic" sz="quarter" idx="50"/>
          </p:nvPr>
        </p:nvSpPr>
        <p:spPr>
          <a:xfrm>
            <a:off x="831850"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smtClean="0"/>
              <a:t>Click icon to add picture</a:t>
            </a:r>
            <a:endParaRPr lang="ru-RU" dirty="0"/>
          </a:p>
        </p:txBody>
      </p:sp>
    </p:spTree>
    <p:extLst>
      <p:ext uri="{BB962C8B-B14F-4D97-AF65-F5344CB8AC3E}">
        <p14:creationId xmlns:p14="http://schemas.microsoft.com/office/powerpoint/2010/main" val="1319337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s and Content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Rectangle 24">
            <a:extLst>
              <a:ext uri="{FF2B5EF4-FFF2-40B4-BE49-F238E27FC236}">
                <a16:creationId xmlns:a16="http://schemas.microsoft.com/office/drawing/2014/main" id="{C7A39C64-09F5-4EDF-B203-730A1BC0B4BB}"/>
              </a:ext>
            </a:extLst>
          </p:cNvPr>
          <p:cNvSpPr/>
          <p:nvPr userDrawn="1"/>
        </p:nvSpPr>
        <p:spPr>
          <a:xfrm>
            <a:off x="0" y="0"/>
            <a:ext cx="12192000" cy="356616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3566160"/>
            <a:ext cx="12192000" cy="329184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200" y="805472"/>
            <a:ext cx="8127212" cy="554400"/>
          </a:xfrm>
        </p:spPr>
        <p:txBody>
          <a:bodyPr lIns="0" tIns="0" rIns="0" bIns="0" anchor="b" anchorCtr="0"/>
          <a:lstStyle/>
          <a:p>
            <a:r>
              <a:rPr lang="en-US" smtClean="0"/>
              <a:t>Click to edit Master title style</a:t>
            </a:r>
            <a:endParaRPr lang="ru-RU" dirty="0"/>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smtClean="0"/>
              <a:t>2/4/2020</a:t>
            </a:fld>
            <a:endParaRPr lang="ru-RU"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11" name="Text Placeholder 2">
            <a:extLst>
              <a:ext uri="{FF2B5EF4-FFF2-40B4-BE49-F238E27FC236}">
                <a16:creationId xmlns:a16="http://schemas.microsoft.com/office/drawing/2014/main" id="{3F720B3A-B1A7-4004-BD9A-BB135B2B9AE9}"/>
              </a:ext>
            </a:extLst>
          </p:cNvPr>
          <p:cNvSpPr>
            <a:spLocks noGrp="1"/>
          </p:cNvSpPr>
          <p:nvPr>
            <p:ph type="body" idx="1" hasCustomPrompt="1"/>
          </p:nvPr>
        </p:nvSpPr>
        <p:spPr>
          <a:xfrm>
            <a:off x="836614" y="3986332"/>
            <a:ext cx="2286000" cy="334918"/>
          </a:xfrm>
        </p:spPr>
        <p:txBody>
          <a:bodyPr lIns="0" tIns="0" rIns="0" bIns="0" anchor="b">
            <a:normAutofit/>
          </a:bodyPr>
          <a:lstStyle>
            <a:lvl1pPr marL="0" inden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12" name="Text Placeholder 11">
            <a:extLst>
              <a:ext uri="{FF2B5EF4-FFF2-40B4-BE49-F238E27FC236}">
                <a16:creationId xmlns:a16="http://schemas.microsoft.com/office/drawing/2014/main" id="{122364AD-425B-49F5-828E-637D0183693D}"/>
              </a:ext>
            </a:extLst>
          </p:cNvPr>
          <p:cNvSpPr>
            <a:spLocks noGrp="1"/>
          </p:cNvSpPr>
          <p:nvPr>
            <p:ph type="body" sz="quarter" idx="14"/>
          </p:nvPr>
        </p:nvSpPr>
        <p:spPr>
          <a:xfrm>
            <a:off x="836614" y="4419548"/>
            <a:ext cx="2286000" cy="1377537"/>
          </a:xfrm>
        </p:spPr>
        <p:txBody>
          <a:bodyPr lIns="0" tIns="0" rIns="0" bIns="0">
            <a:normAutofit/>
          </a:bodyPr>
          <a:lstStyle>
            <a:lvl1pPr marL="0" indent="0">
              <a:buClr>
                <a:schemeClr val="tx2"/>
              </a:buClr>
              <a:buSzPct val="125000"/>
              <a:buFont typeface="Wingdings" panose="05000000000000000000" pitchFamily="2" charset="2"/>
              <a:buNone/>
              <a:defRPr sz="140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13" name="Text Placeholder 2">
            <a:extLst>
              <a:ext uri="{FF2B5EF4-FFF2-40B4-BE49-F238E27FC236}">
                <a16:creationId xmlns:a16="http://schemas.microsoft.com/office/drawing/2014/main" id="{1A086FCF-DB15-4696-80F9-5F48426CE837}"/>
              </a:ext>
            </a:extLst>
          </p:cNvPr>
          <p:cNvSpPr>
            <a:spLocks noGrp="1"/>
          </p:cNvSpPr>
          <p:nvPr>
            <p:ph type="body" idx="37" hasCustomPrompt="1"/>
          </p:nvPr>
        </p:nvSpPr>
        <p:spPr>
          <a:xfrm>
            <a:off x="3623390" y="3986332"/>
            <a:ext cx="2286000" cy="334918"/>
          </a:xfrm>
        </p:spPr>
        <p:txBody>
          <a:bodyPr lIns="0" tIns="0" rIns="0" bIns="0" anchor="b">
            <a:normAutofit/>
          </a:bodyPr>
          <a:lstStyle>
            <a:lvl1pPr marL="0" inden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14" name="Text Placeholder 11">
            <a:extLst>
              <a:ext uri="{FF2B5EF4-FFF2-40B4-BE49-F238E27FC236}">
                <a16:creationId xmlns:a16="http://schemas.microsoft.com/office/drawing/2014/main" id="{6DC38AB5-30F7-45B7-9FD0-AFBD09BA11DD}"/>
              </a:ext>
            </a:extLst>
          </p:cNvPr>
          <p:cNvSpPr>
            <a:spLocks noGrp="1"/>
          </p:cNvSpPr>
          <p:nvPr>
            <p:ph type="body" sz="quarter" idx="38"/>
          </p:nvPr>
        </p:nvSpPr>
        <p:spPr>
          <a:xfrm>
            <a:off x="3623390" y="4419548"/>
            <a:ext cx="2286000" cy="1377537"/>
          </a:xfrm>
        </p:spPr>
        <p:txBody>
          <a:bodyPr lIns="0" tIns="0" rIns="0" bIns="0">
            <a:normAutofit/>
          </a:bodyPr>
          <a:lstStyle>
            <a:lvl1pPr marL="0" indent="0">
              <a:buClr>
                <a:schemeClr val="tx2"/>
              </a:buClr>
              <a:buSzPct val="125000"/>
              <a:buFont typeface="Wingdings" panose="05000000000000000000" pitchFamily="2" charset="2"/>
              <a:buNone/>
              <a:defRPr sz="140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15" name="Text Placeholder 2">
            <a:extLst>
              <a:ext uri="{FF2B5EF4-FFF2-40B4-BE49-F238E27FC236}">
                <a16:creationId xmlns:a16="http://schemas.microsoft.com/office/drawing/2014/main" id="{FC1C00E5-E205-47D3-ACCC-BA3FDBF71013}"/>
              </a:ext>
            </a:extLst>
          </p:cNvPr>
          <p:cNvSpPr>
            <a:spLocks noGrp="1"/>
          </p:cNvSpPr>
          <p:nvPr>
            <p:ph type="body" idx="41" hasCustomPrompt="1"/>
          </p:nvPr>
        </p:nvSpPr>
        <p:spPr>
          <a:xfrm>
            <a:off x="6410166" y="3986332"/>
            <a:ext cx="2286000" cy="334918"/>
          </a:xfrm>
        </p:spPr>
        <p:txBody>
          <a:bodyPr lIns="0" tIns="0" rIns="0" bIns="0" anchor="b">
            <a:normAutofit/>
          </a:bodyPr>
          <a:lstStyle>
            <a:lvl1pPr marL="0" inden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16" name="Text Placeholder 11">
            <a:extLst>
              <a:ext uri="{FF2B5EF4-FFF2-40B4-BE49-F238E27FC236}">
                <a16:creationId xmlns:a16="http://schemas.microsoft.com/office/drawing/2014/main" id="{CC501F77-56D4-49F2-9772-EE01ACF5274B}"/>
              </a:ext>
            </a:extLst>
          </p:cNvPr>
          <p:cNvSpPr>
            <a:spLocks noGrp="1"/>
          </p:cNvSpPr>
          <p:nvPr>
            <p:ph type="body" sz="quarter" idx="42"/>
          </p:nvPr>
        </p:nvSpPr>
        <p:spPr>
          <a:xfrm>
            <a:off x="6410166" y="4419548"/>
            <a:ext cx="2286000" cy="1377537"/>
          </a:xfrm>
        </p:spPr>
        <p:txBody>
          <a:bodyPr lIns="0" tIns="0" rIns="0" bIns="0">
            <a:normAutofit/>
          </a:bodyPr>
          <a:lstStyle>
            <a:lvl1pPr marL="0" indent="0">
              <a:buClr>
                <a:schemeClr val="tx2"/>
              </a:buClr>
              <a:buSzPct val="125000"/>
              <a:buFont typeface="Wingdings" panose="05000000000000000000" pitchFamily="2" charset="2"/>
              <a:buNone/>
              <a:defRPr sz="140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17" name="Text Placeholder 2">
            <a:extLst>
              <a:ext uri="{FF2B5EF4-FFF2-40B4-BE49-F238E27FC236}">
                <a16:creationId xmlns:a16="http://schemas.microsoft.com/office/drawing/2014/main" id="{FFB1E7A4-4985-48C1-B72F-4B1715915B45}"/>
              </a:ext>
            </a:extLst>
          </p:cNvPr>
          <p:cNvSpPr>
            <a:spLocks noGrp="1"/>
          </p:cNvSpPr>
          <p:nvPr>
            <p:ph type="body" idx="45" hasCustomPrompt="1"/>
          </p:nvPr>
        </p:nvSpPr>
        <p:spPr>
          <a:xfrm>
            <a:off x="9196942" y="3986332"/>
            <a:ext cx="2286000" cy="334918"/>
          </a:xfrm>
        </p:spPr>
        <p:txBody>
          <a:bodyPr lIns="0" tIns="0" rIns="0" bIns="0" anchor="b">
            <a:normAutofit/>
          </a:bodyPr>
          <a:lstStyle>
            <a:lvl1pPr marL="0" inden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18" name="Text Placeholder 11">
            <a:extLst>
              <a:ext uri="{FF2B5EF4-FFF2-40B4-BE49-F238E27FC236}">
                <a16:creationId xmlns:a16="http://schemas.microsoft.com/office/drawing/2014/main" id="{13613D75-4050-4984-9168-DAD425D6D6AC}"/>
              </a:ext>
            </a:extLst>
          </p:cNvPr>
          <p:cNvSpPr>
            <a:spLocks noGrp="1"/>
          </p:cNvSpPr>
          <p:nvPr>
            <p:ph type="body" sz="quarter" idx="46"/>
          </p:nvPr>
        </p:nvSpPr>
        <p:spPr>
          <a:xfrm>
            <a:off x="9196942" y="4419548"/>
            <a:ext cx="2286000" cy="1377537"/>
          </a:xfrm>
        </p:spPr>
        <p:txBody>
          <a:bodyPr lIns="0" tIns="0" rIns="0" bIns="0">
            <a:normAutofit/>
          </a:bodyPr>
          <a:lstStyle>
            <a:lvl1pPr marL="0" indent="0">
              <a:buClr>
                <a:schemeClr val="tx2"/>
              </a:buClr>
              <a:buSzPct val="125000"/>
              <a:buFont typeface="Wingdings" panose="05000000000000000000" pitchFamily="2" charset="2"/>
              <a:buNone/>
              <a:defRPr sz="140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392450"/>
            <a:ext cx="8128799" cy="333242"/>
          </a:xfrm>
        </p:spPr>
        <p:txBody>
          <a:bodyPr lIns="36000" tIns="0" rIns="0" bIns="0">
            <a:normAutofit/>
          </a:bodyPr>
          <a:lstStyle>
            <a:lvl1pPr marL="0" indent="0">
              <a:buClr>
                <a:schemeClr val="tx2"/>
              </a:buClr>
              <a:buSzPct val="125000"/>
              <a:buFont typeface="Wingdings" panose="05000000000000000000" pitchFamily="2" charset="2"/>
              <a:buNone/>
              <a:defRPr sz="180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21" name="Picture Placeholder 20">
            <a:extLst>
              <a:ext uri="{FF2B5EF4-FFF2-40B4-BE49-F238E27FC236}">
                <a16:creationId xmlns:a16="http://schemas.microsoft.com/office/drawing/2014/main" id="{6D9E3969-277E-442F-A61A-B5F910626BF2}"/>
              </a:ext>
            </a:extLst>
          </p:cNvPr>
          <p:cNvSpPr>
            <a:spLocks noGrp="1"/>
          </p:cNvSpPr>
          <p:nvPr>
            <p:ph type="pic" sz="quarter" idx="48"/>
          </p:nvPr>
        </p:nvSpPr>
        <p:spPr>
          <a:xfrm>
            <a:off x="839788" y="2446953"/>
            <a:ext cx="1069848" cy="795528"/>
          </a:xfrm>
        </p:spPr>
        <p:txBody>
          <a:bodyPr anchor="ctr" anchorCtr="0">
            <a:noAutofit/>
          </a:bodyPr>
          <a:lstStyle>
            <a:lvl1pPr marL="0" indent="0" algn="ctr">
              <a:buNone/>
              <a:defRPr sz="1400"/>
            </a:lvl1pPr>
          </a:lstStyle>
          <a:p>
            <a:r>
              <a:rPr lang="en-US" smtClean="0"/>
              <a:t>Click icon to add picture</a:t>
            </a:r>
            <a:endParaRPr lang="ru-RU" dirty="0"/>
          </a:p>
        </p:txBody>
      </p:sp>
      <p:sp>
        <p:nvSpPr>
          <p:cNvPr id="22" name="Picture Placeholder 20">
            <a:extLst>
              <a:ext uri="{FF2B5EF4-FFF2-40B4-BE49-F238E27FC236}">
                <a16:creationId xmlns:a16="http://schemas.microsoft.com/office/drawing/2014/main" id="{604A078C-C27C-43BF-AD80-27BC78DCBCCB}"/>
              </a:ext>
            </a:extLst>
          </p:cNvPr>
          <p:cNvSpPr>
            <a:spLocks noGrp="1"/>
          </p:cNvSpPr>
          <p:nvPr>
            <p:ph type="pic" sz="quarter" idx="49"/>
          </p:nvPr>
        </p:nvSpPr>
        <p:spPr>
          <a:xfrm>
            <a:off x="3625506" y="2446953"/>
            <a:ext cx="1069848" cy="795528"/>
          </a:xfrm>
        </p:spPr>
        <p:txBody>
          <a:bodyPr anchor="ctr" anchorCtr="0">
            <a:noAutofit/>
          </a:bodyPr>
          <a:lstStyle>
            <a:lvl1pPr marL="0" indent="0" algn="ctr">
              <a:buNone/>
              <a:defRPr sz="1400"/>
            </a:lvl1pPr>
          </a:lstStyle>
          <a:p>
            <a:r>
              <a:rPr lang="en-US" smtClean="0"/>
              <a:t>Click icon to add picture</a:t>
            </a:r>
            <a:endParaRPr lang="ru-RU" dirty="0"/>
          </a:p>
        </p:txBody>
      </p:sp>
      <p:sp>
        <p:nvSpPr>
          <p:cNvPr id="23" name="Picture Placeholder 20">
            <a:extLst>
              <a:ext uri="{FF2B5EF4-FFF2-40B4-BE49-F238E27FC236}">
                <a16:creationId xmlns:a16="http://schemas.microsoft.com/office/drawing/2014/main" id="{3790D791-9C4C-4EAC-8EC6-2B8F7529A0A0}"/>
              </a:ext>
            </a:extLst>
          </p:cNvPr>
          <p:cNvSpPr>
            <a:spLocks noGrp="1"/>
          </p:cNvSpPr>
          <p:nvPr>
            <p:ph type="pic" sz="quarter" idx="50"/>
          </p:nvPr>
        </p:nvSpPr>
        <p:spPr>
          <a:xfrm>
            <a:off x="6411224" y="2446953"/>
            <a:ext cx="1069848" cy="795528"/>
          </a:xfrm>
        </p:spPr>
        <p:txBody>
          <a:bodyPr anchor="ctr" anchorCtr="0">
            <a:noAutofit/>
          </a:bodyPr>
          <a:lstStyle>
            <a:lvl1pPr marL="0" indent="0" algn="ctr">
              <a:buNone/>
              <a:defRPr sz="1400"/>
            </a:lvl1pPr>
          </a:lstStyle>
          <a:p>
            <a:r>
              <a:rPr lang="en-US" smtClean="0"/>
              <a:t>Click icon to add picture</a:t>
            </a:r>
            <a:endParaRPr lang="ru-RU" dirty="0"/>
          </a:p>
        </p:txBody>
      </p:sp>
      <p:sp>
        <p:nvSpPr>
          <p:cNvPr id="24" name="Picture Placeholder 20">
            <a:extLst>
              <a:ext uri="{FF2B5EF4-FFF2-40B4-BE49-F238E27FC236}">
                <a16:creationId xmlns:a16="http://schemas.microsoft.com/office/drawing/2014/main" id="{04DD07A0-DC68-453E-B928-953969C06860}"/>
              </a:ext>
            </a:extLst>
          </p:cNvPr>
          <p:cNvSpPr>
            <a:spLocks noGrp="1"/>
          </p:cNvSpPr>
          <p:nvPr>
            <p:ph type="pic" sz="quarter" idx="51"/>
          </p:nvPr>
        </p:nvSpPr>
        <p:spPr>
          <a:xfrm>
            <a:off x="9196942" y="2446953"/>
            <a:ext cx="1069848" cy="795528"/>
          </a:xfrm>
        </p:spPr>
        <p:txBody>
          <a:bodyPr anchor="ctr" anchorCtr="0">
            <a:noAutofit/>
          </a:bodyPr>
          <a:lstStyle>
            <a:lvl1pPr marL="0" indent="0" algn="ctr">
              <a:buNone/>
              <a:defRPr sz="1400"/>
            </a:lvl1pPr>
          </a:lstStyle>
          <a:p>
            <a:r>
              <a:rPr lang="en-US" smtClean="0"/>
              <a:t>Click icon to add picture</a:t>
            </a:r>
            <a:endParaRPr lang="ru-RU" dirty="0"/>
          </a:p>
        </p:txBody>
      </p:sp>
      <p:sp>
        <p:nvSpPr>
          <p:cNvPr id="26" name="Picture Placeholder 11">
            <a:extLst>
              <a:ext uri="{FF2B5EF4-FFF2-40B4-BE49-F238E27FC236}">
                <a16:creationId xmlns:a16="http://schemas.microsoft.com/office/drawing/2014/main" id="{0EE565DC-46C2-4F46-AFCF-D7D77AF99B04}"/>
              </a:ext>
            </a:extLst>
          </p:cNvPr>
          <p:cNvSpPr>
            <a:spLocks noGrp="1"/>
          </p:cNvSpPr>
          <p:nvPr>
            <p:ph type="pic" sz="quarter" idx="52"/>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smtClean="0"/>
              <a:t>Click icon to add picture</a:t>
            </a:r>
            <a:endParaRPr lang="ru-RU" dirty="0"/>
          </a:p>
        </p:txBody>
      </p:sp>
    </p:spTree>
    <p:extLst>
      <p:ext uri="{BB962C8B-B14F-4D97-AF65-F5344CB8AC3E}">
        <p14:creationId xmlns:p14="http://schemas.microsoft.com/office/powerpoint/2010/main" val="1256452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oniror and Content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Rectangle 21">
            <a:extLst>
              <a:ext uri="{FF2B5EF4-FFF2-40B4-BE49-F238E27FC236}">
                <a16:creationId xmlns:a16="http://schemas.microsoft.com/office/drawing/2014/main" id="{D808BB97-79BE-43F2-AD10-528EEFEE61AB}"/>
              </a:ext>
            </a:extLst>
          </p:cNvPr>
          <p:cNvSpPr/>
          <p:nvPr userDrawn="1"/>
        </p:nvSpPr>
        <p:spPr>
          <a:xfrm>
            <a:off x="0" y="0"/>
            <a:ext cx="12192000" cy="379476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3794760"/>
            <a:ext cx="12192000" cy="306324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41248" y="805472"/>
            <a:ext cx="8127212" cy="552848"/>
          </a:xfrm>
        </p:spPr>
        <p:txBody>
          <a:bodyPr lIns="0" tIns="0" rIns="0" bIns="0" anchor="b" anchorCtr="0"/>
          <a:lstStyle/>
          <a:p>
            <a:r>
              <a:rPr lang="en-US" smtClean="0"/>
              <a:t>Click to edit Master title style</a:t>
            </a:r>
            <a:endParaRPr lang="ru-RU" dirty="0"/>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smtClean="0"/>
              <a:t>2/4/2020</a:t>
            </a:fld>
            <a:endParaRPr lang="ru-RU"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15" name="Text Placeholder 2">
            <a:extLst>
              <a:ext uri="{FF2B5EF4-FFF2-40B4-BE49-F238E27FC236}">
                <a16:creationId xmlns:a16="http://schemas.microsoft.com/office/drawing/2014/main" id="{FC1C00E5-E205-47D3-ACCC-BA3FDBF71013}"/>
              </a:ext>
            </a:extLst>
          </p:cNvPr>
          <p:cNvSpPr>
            <a:spLocks noGrp="1"/>
          </p:cNvSpPr>
          <p:nvPr>
            <p:ph type="body" idx="41" hasCustomPrompt="1"/>
          </p:nvPr>
        </p:nvSpPr>
        <p:spPr>
          <a:xfrm>
            <a:off x="6410166" y="4162794"/>
            <a:ext cx="2286000" cy="334918"/>
          </a:xfrm>
        </p:spPr>
        <p:txBody>
          <a:bodyPr lIns="0" tIns="0" rIns="0" bIns="0" anchor="b">
            <a:normAutofit/>
          </a:bodyPr>
          <a:lstStyle>
            <a:lvl1pPr marL="0" inden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16" name="Text Placeholder 11">
            <a:extLst>
              <a:ext uri="{FF2B5EF4-FFF2-40B4-BE49-F238E27FC236}">
                <a16:creationId xmlns:a16="http://schemas.microsoft.com/office/drawing/2014/main" id="{CC501F77-56D4-49F2-9772-EE01ACF5274B}"/>
              </a:ext>
            </a:extLst>
          </p:cNvPr>
          <p:cNvSpPr>
            <a:spLocks noGrp="1"/>
          </p:cNvSpPr>
          <p:nvPr>
            <p:ph type="body" sz="quarter" idx="42"/>
          </p:nvPr>
        </p:nvSpPr>
        <p:spPr>
          <a:xfrm>
            <a:off x="6410166" y="4596010"/>
            <a:ext cx="2286000" cy="1142011"/>
          </a:xfrm>
        </p:spPr>
        <p:txBody>
          <a:bodyPr lIns="0" tIns="0" rIns="0" bIns="0">
            <a:normAutofit/>
          </a:bodyPr>
          <a:lstStyle>
            <a:lvl1pPr marL="0" indent="0">
              <a:buClr>
                <a:schemeClr val="tx2"/>
              </a:buClr>
              <a:buSzPct val="125000"/>
              <a:buFont typeface="Wingdings" panose="05000000000000000000" pitchFamily="2" charset="2"/>
              <a:buNone/>
              <a:defRPr sz="140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17" name="Text Placeholder 2">
            <a:extLst>
              <a:ext uri="{FF2B5EF4-FFF2-40B4-BE49-F238E27FC236}">
                <a16:creationId xmlns:a16="http://schemas.microsoft.com/office/drawing/2014/main" id="{FFB1E7A4-4985-48C1-B72F-4B1715915B45}"/>
              </a:ext>
            </a:extLst>
          </p:cNvPr>
          <p:cNvSpPr>
            <a:spLocks noGrp="1"/>
          </p:cNvSpPr>
          <p:nvPr>
            <p:ph type="body" idx="45" hasCustomPrompt="1"/>
          </p:nvPr>
        </p:nvSpPr>
        <p:spPr>
          <a:xfrm>
            <a:off x="9196942" y="4162794"/>
            <a:ext cx="2286000" cy="334918"/>
          </a:xfrm>
        </p:spPr>
        <p:txBody>
          <a:bodyPr lIns="0" tIns="0" rIns="0" bIns="0" anchor="b">
            <a:normAutofit/>
          </a:bodyPr>
          <a:lstStyle>
            <a:lvl1pPr marL="0" inden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18" name="Text Placeholder 11">
            <a:extLst>
              <a:ext uri="{FF2B5EF4-FFF2-40B4-BE49-F238E27FC236}">
                <a16:creationId xmlns:a16="http://schemas.microsoft.com/office/drawing/2014/main" id="{13613D75-4050-4984-9168-DAD425D6D6AC}"/>
              </a:ext>
            </a:extLst>
          </p:cNvPr>
          <p:cNvSpPr>
            <a:spLocks noGrp="1"/>
          </p:cNvSpPr>
          <p:nvPr>
            <p:ph type="body" sz="quarter" idx="46"/>
          </p:nvPr>
        </p:nvSpPr>
        <p:spPr>
          <a:xfrm>
            <a:off x="9196942" y="4596010"/>
            <a:ext cx="2286000" cy="1142011"/>
          </a:xfrm>
        </p:spPr>
        <p:txBody>
          <a:bodyPr lIns="0" tIns="0" rIns="0" bIns="0">
            <a:normAutofit/>
          </a:bodyPr>
          <a:lstStyle>
            <a:lvl1pPr marL="0" indent="0">
              <a:buClr>
                <a:schemeClr val="tx2"/>
              </a:buClr>
              <a:buSzPct val="125000"/>
              <a:buFont typeface="Wingdings" panose="05000000000000000000" pitchFamily="2" charset="2"/>
              <a:buNone/>
              <a:defRPr sz="140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392450"/>
            <a:ext cx="8128799" cy="333242"/>
          </a:xfrm>
        </p:spPr>
        <p:txBody>
          <a:bodyPr lIns="36000" tIns="0" rIns="0" bIns="0">
            <a:normAutofit/>
          </a:bodyPr>
          <a:lstStyle>
            <a:lvl1pPr marL="0" indent="0">
              <a:buClr>
                <a:schemeClr val="tx2"/>
              </a:buClr>
              <a:buSzPct val="125000"/>
              <a:buFont typeface="Wingdings" panose="05000000000000000000" pitchFamily="2" charset="2"/>
              <a:buNone/>
              <a:defRPr sz="1800" i="0">
                <a:solidFill>
                  <a:schemeClr val="tx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8" name="Rectangle 7">
            <a:extLst>
              <a:ext uri="{FF2B5EF4-FFF2-40B4-BE49-F238E27FC236}">
                <a16:creationId xmlns:a16="http://schemas.microsoft.com/office/drawing/2014/main" id="{FB10DA4B-80F1-44A9-8C5F-93B634E0D0F8}"/>
              </a:ext>
            </a:extLst>
          </p:cNvPr>
          <p:cNvSpPr/>
          <p:nvPr userDrawn="1"/>
        </p:nvSpPr>
        <p:spPr>
          <a:xfrm>
            <a:off x="839788" y="2174510"/>
            <a:ext cx="4946904" cy="4096512"/>
          </a:xfrm>
          <a:prstGeom prst="rect">
            <a:avLst/>
          </a:prstGeom>
          <a:blipFill>
            <a:blip r:embed="rId3">
              <a:extLst>
                <a:ext uri="{96DAC541-7B7A-43D3-8B79-37D633B846F1}">
                  <asvg:svgBlip xmlns:asvg="http://schemas.microsoft.com/office/drawing/2016/SVG/main" xmlns="" r:embed="rId4"/>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0" name="Picture Placeholder 20">
            <a:extLst>
              <a:ext uri="{FF2B5EF4-FFF2-40B4-BE49-F238E27FC236}">
                <a16:creationId xmlns:a16="http://schemas.microsoft.com/office/drawing/2014/main" id="{9F34831C-234C-4CF5-969E-2D5618BDBB33}"/>
              </a:ext>
            </a:extLst>
          </p:cNvPr>
          <p:cNvSpPr>
            <a:spLocks noGrp="1"/>
          </p:cNvSpPr>
          <p:nvPr>
            <p:ph type="pic" sz="quarter" idx="50"/>
          </p:nvPr>
        </p:nvSpPr>
        <p:spPr>
          <a:xfrm>
            <a:off x="6411224" y="2623415"/>
            <a:ext cx="1069848" cy="795528"/>
          </a:xfrm>
        </p:spPr>
        <p:txBody>
          <a:bodyPr anchor="ctr" anchorCtr="0">
            <a:noAutofit/>
          </a:bodyPr>
          <a:lstStyle>
            <a:lvl1pPr marL="0" indent="0" algn="ctr">
              <a:buNone/>
              <a:defRPr sz="1400">
                <a:solidFill>
                  <a:schemeClr val="bg1"/>
                </a:solidFill>
              </a:defRPr>
            </a:lvl1pPr>
          </a:lstStyle>
          <a:p>
            <a:r>
              <a:rPr lang="en-US" smtClean="0"/>
              <a:t>Click icon to add picture</a:t>
            </a:r>
            <a:endParaRPr lang="ru-RU" dirty="0"/>
          </a:p>
        </p:txBody>
      </p:sp>
      <p:sp>
        <p:nvSpPr>
          <p:cNvPr id="21" name="Picture Placeholder 20">
            <a:extLst>
              <a:ext uri="{FF2B5EF4-FFF2-40B4-BE49-F238E27FC236}">
                <a16:creationId xmlns:a16="http://schemas.microsoft.com/office/drawing/2014/main" id="{0F7D067F-9653-4BC2-A7E9-BE894EC5E2F6}"/>
              </a:ext>
            </a:extLst>
          </p:cNvPr>
          <p:cNvSpPr>
            <a:spLocks noGrp="1"/>
          </p:cNvSpPr>
          <p:nvPr>
            <p:ph type="pic" sz="quarter" idx="51"/>
          </p:nvPr>
        </p:nvSpPr>
        <p:spPr>
          <a:xfrm>
            <a:off x="9196942" y="2623415"/>
            <a:ext cx="1069848" cy="795528"/>
          </a:xfrm>
        </p:spPr>
        <p:txBody>
          <a:bodyPr anchor="ctr" anchorCtr="0">
            <a:noAutofit/>
          </a:bodyPr>
          <a:lstStyle>
            <a:lvl1pPr marL="0" indent="0" algn="ctr">
              <a:buNone/>
              <a:defRPr sz="1400">
                <a:solidFill>
                  <a:schemeClr val="bg1"/>
                </a:solidFill>
              </a:defRPr>
            </a:lvl1pPr>
          </a:lstStyle>
          <a:p>
            <a:r>
              <a:rPr lang="en-US" smtClean="0"/>
              <a:t>Click icon to add picture</a:t>
            </a:r>
            <a:endParaRPr lang="ru-RU" dirty="0"/>
          </a:p>
        </p:txBody>
      </p:sp>
      <p:sp>
        <p:nvSpPr>
          <p:cNvPr id="11" name="Picture Placeholder 10">
            <a:extLst>
              <a:ext uri="{FF2B5EF4-FFF2-40B4-BE49-F238E27FC236}">
                <a16:creationId xmlns:a16="http://schemas.microsoft.com/office/drawing/2014/main" id="{E3C97C3B-5FB4-4D00-93DA-BCD15F899061}"/>
              </a:ext>
            </a:extLst>
          </p:cNvPr>
          <p:cNvSpPr>
            <a:spLocks noGrp="1"/>
          </p:cNvSpPr>
          <p:nvPr>
            <p:ph type="pic" sz="quarter" idx="52"/>
          </p:nvPr>
        </p:nvSpPr>
        <p:spPr>
          <a:xfrm>
            <a:off x="976313" y="2359025"/>
            <a:ext cx="4648200" cy="2873375"/>
          </a:xfrm>
          <a:ln w="25400">
            <a:solidFill>
              <a:schemeClr val="tx2"/>
            </a:solidFill>
          </a:ln>
        </p:spPr>
        <p:txBody>
          <a:bodyPr anchor="ctr" anchorCtr="0">
            <a:normAutofit/>
          </a:bodyPr>
          <a:lstStyle>
            <a:lvl1pPr marL="0" indent="0" algn="ctr">
              <a:buNone/>
              <a:defRPr sz="1400">
                <a:solidFill>
                  <a:schemeClr val="tx2"/>
                </a:solidFill>
              </a:defRPr>
            </a:lvl1pPr>
          </a:lstStyle>
          <a:p>
            <a:r>
              <a:rPr lang="en-US" smtClean="0"/>
              <a:t>Click icon to add picture</a:t>
            </a:r>
            <a:endParaRPr lang="ru-RU" dirty="0"/>
          </a:p>
        </p:txBody>
      </p:sp>
      <p:sp>
        <p:nvSpPr>
          <p:cNvPr id="23" name="Picture Placeholder 11">
            <a:extLst>
              <a:ext uri="{FF2B5EF4-FFF2-40B4-BE49-F238E27FC236}">
                <a16:creationId xmlns:a16="http://schemas.microsoft.com/office/drawing/2014/main" id="{7EF3BAF8-222C-4E67-B4CF-081E9C0720A7}"/>
              </a:ext>
            </a:extLst>
          </p:cNvPr>
          <p:cNvSpPr>
            <a:spLocks noGrp="1"/>
          </p:cNvSpPr>
          <p:nvPr>
            <p:ph type="pic" sz="quarter" idx="53"/>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smtClean="0"/>
              <a:t>Click icon to add picture</a:t>
            </a:r>
            <a:endParaRPr lang="ru-RU" dirty="0"/>
          </a:p>
        </p:txBody>
      </p:sp>
    </p:spTree>
    <p:extLst>
      <p:ext uri="{BB962C8B-B14F-4D97-AF65-F5344CB8AC3E}">
        <p14:creationId xmlns:p14="http://schemas.microsoft.com/office/powerpoint/2010/main" val="3153030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Rectangle 8">
            <a:extLst>
              <a:ext uri="{FF2B5EF4-FFF2-40B4-BE49-F238E27FC236}">
                <a16:creationId xmlns:a16="http://schemas.microsoft.com/office/drawing/2014/main" id="{16CD9829-C7D8-4164-BF7D-FD4B38C747F5}"/>
              </a:ext>
            </a:extLst>
          </p:cNvPr>
          <p:cNvSpPr/>
          <p:nvPr userDrawn="1"/>
        </p:nvSpPr>
        <p:spPr>
          <a:xfrm>
            <a:off x="0" y="0"/>
            <a:ext cx="12192000"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4498848"/>
            <a:ext cx="12192000" cy="2359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3467100" y="5349048"/>
            <a:ext cx="5257800" cy="552848"/>
          </a:xfrm>
        </p:spPr>
        <p:txBody>
          <a:bodyPr lIns="0" tIns="0" rIns="0" bIns="0" anchor="b" anchorCtr="0"/>
          <a:lstStyle>
            <a:lvl1pPr algn="ctr">
              <a:defRPr/>
            </a:lvl1pPr>
          </a:lstStyle>
          <a:p>
            <a:r>
              <a:rPr lang="en-US" smtClean="0"/>
              <a:t>Click to edit Master title style</a:t>
            </a:r>
            <a:endParaRPr lang="ru-RU" dirty="0"/>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smtClean="0"/>
              <a:t>2/4/2020</a:t>
            </a:fld>
            <a:endParaRPr lang="ru-RU"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7" name="Picture Placeholder 11">
            <a:extLst>
              <a:ext uri="{FF2B5EF4-FFF2-40B4-BE49-F238E27FC236}">
                <a16:creationId xmlns:a16="http://schemas.microsoft.com/office/drawing/2014/main" id="{E705CC21-80AA-488E-B95D-0E00300A05CF}"/>
              </a:ext>
            </a:extLst>
          </p:cNvPr>
          <p:cNvSpPr>
            <a:spLocks noGrp="1"/>
          </p:cNvSpPr>
          <p:nvPr>
            <p:ph type="pic" sz="quarter" idx="13"/>
          </p:nvPr>
        </p:nvSpPr>
        <p:spPr>
          <a:xfrm>
            <a:off x="4902600" y="868645"/>
            <a:ext cx="2386800" cy="486000"/>
          </a:xfrm>
          <a:prstGeom prst="roundRect">
            <a:avLst/>
          </a:prstGeom>
        </p:spPr>
        <p:txBody>
          <a:bodyPr anchor="ctr" anchorCtr="0">
            <a:normAutofit/>
          </a:bodyPr>
          <a:lstStyle>
            <a:lvl1pPr marL="0" indent="0" algn="ctr">
              <a:buNone/>
              <a:defRPr sz="1600">
                <a:solidFill>
                  <a:schemeClr val="bg1"/>
                </a:solidFill>
              </a:defRPr>
            </a:lvl1pPr>
          </a:lstStyle>
          <a:p>
            <a:r>
              <a:rPr lang="en-US" smtClean="0"/>
              <a:t>Click icon to add picture</a:t>
            </a:r>
            <a:endParaRPr lang="ru-RU" dirty="0"/>
          </a:p>
        </p:txBody>
      </p:sp>
    </p:spTree>
    <p:extLst>
      <p:ext uri="{BB962C8B-B14F-4D97-AF65-F5344CB8AC3E}">
        <p14:creationId xmlns:p14="http://schemas.microsoft.com/office/powerpoint/2010/main" val="1517898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0" name="Rectangle 19">
            <a:extLst>
              <a:ext uri="{FF2B5EF4-FFF2-40B4-BE49-F238E27FC236}">
                <a16:creationId xmlns:a16="http://schemas.microsoft.com/office/drawing/2014/main" id="{2F7D7942-83AE-46FF-83B1-84835F486286}"/>
              </a:ext>
            </a:extLst>
          </p:cNvPr>
          <p:cNvSpPr/>
          <p:nvPr userDrawn="1"/>
        </p:nvSpPr>
        <p:spPr>
          <a:xfrm>
            <a:off x="0" y="0"/>
            <a:ext cx="12192000" cy="317296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3172968"/>
            <a:ext cx="12192000" cy="368503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200" y="805472"/>
            <a:ext cx="7599790" cy="552848"/>
          </a:xfrm>
        </p:spPr>
        <p:txBody>
          <a:bodyPr lIns="0" tIns="0" rIns="0" bIns="0" anchor="b" anchorCtr="0"/>
          <a:lstStyle/>
          <a:p>
            <a:r>
              <a:rPr lang="en-US" smtClean="0"/>
              <a:t>Click to edit Master title style</a:t>
            </a:r>
            <a:endParaRPr lang="ru-RU" dirty="0"/>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smtClean="0"/>
              <a:t>2/4/2020</a:t>
            </a:fld>
            <a:endParaRPr lang="ru-RU"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15" name="Text Placeholder 2">
            <a:extLst>
              <a:ext uri="{FF2B5EF4-FFF2-40B4-BE49-F238E27FC236}">
                <a16:creationId xmlns:a16="http://schemas.microsoft.com/office/drawing/2014/main" id="{FC1C00E5-E205-47D3-ACCC-BA3FDBF71013}"/>
              </a:ext>
            </a:extLst>
          </p:cNvPr>
          <p:cNvSpPr>
            <a:spLocks noGrp="1"/>
          </p:cNvSpPr>
          <p:nvPr>
            <p:ph type="body" idx="41" hasCustomPrompt="1"/>
          </p:nvPr>
        </p:nvSpPr>
        <p:spPr>
          <a:xfrm>
            <a:off x="836613" y="3565295"/>
            <a:ext cx="3044952" cy="334918"/>
          </a:xfrm>
        </p:spPr>
        <p:txBody>
          <a:bodyPr lIns="0" tIns="0" rIns="0" bIns="0" anchor="b">
            <a:normAutofit/>
          </a:bodyPr>
          <a:lstStyle>
            <a:lvl1pPr marL="0" inden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16" name="Text Placeholder 11">
            <a:extLst>
              <a:ext uri="{FF2B5EF4-FFF2-40B4-BE49-F238E27FC236}">
                <a16:creationId xmlns:a16="http://schemas.microsoft.com/office/drawing/2014/main" id="{CC501F77-56D4-49F2-9772-EE01ACF5274B}"/>
              </a:ext>
            </a:extLst>
          </p:cNvPr>
          <p:cNvSpPr>
            <a:spLocks noGrp="1"/>
          </p:cNvSpPr>
          <p:nvPr>
            <p:ph type="body" sz="quarter" idx="42"/>
          </p:nvPr>
        </p:nvSpPr>
        <p:spPr>
          <a:xfrm>
            <a:off x="836613" y="3998511"/>
            <a:ext cx="3044952" cy="1725728"/>
          </a:xfrm>
        </p:spPr>
        <p:txBody>
          <a:bodyPr lIns="36000" tIns="0" rIns="0" bIns="0">
            <a:normAutofit/>
          </a:bodyPr>
          <a:lstStyle>
            <a:lvl1pPr marL="0" indent="0">
              <a:buClr>
                <a:schemeClr val="tx2"/>
              </a:buClr>
              <a:buSzPct val="125000"/>
              <a:buFont typeface="Wingdings" panose="05000000000000000000" pitchFamily="2" charset="2"/>
              <a:buNone/>
              <a:defRPr sz="140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17" name="Text Placeholder 2">
            <a:extLst>
              <a:ext uri="{FF2B5EF4-FFF2-40B4-BE49-F238E27FC236}">
                <a16:creationId xmlns:a16="http://schemas.microsoft.com/office/drawing/2014/main" id="{FFB1E7A4-4985-48C1-B72F-4B1715915B45}"/>
              </a:ext>
            </a:extLst>
          </p:cNvPr>
          <p:cNvSpPr>
            <a:spLocks noGrp="1"/>
          </p:cNvSpPr>
          <p:nvPr>
            <p:ph type="body" idx="45" hasCustomPrompt="1"/>
          </p:nvPr>
        </p:nvSpPr>
        <p:spPr>
          <a:xfrm>
            <a:off x="4637302" y="3565295"/>
            <a:ext cx="3044952" cy="334918"/>
          </a:xfrm>
        </p:spPr>
        <p:txBody>
          <a:bodyPr lIns="0" tIns="0" rIns="0" bIns="0" anchor="b">
            <a:normAutofit/>
          </a:bodyPr>
          <a:lstStyle>
            <a:lvl1pPr marL="0" inden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18" name="Text Placeholder 11">
            <a:extLst>
              <a:ext uri="{FF2B5EF4-FFF2-40B4-BE49-F238E27FC236}">
                <a16:creationId xmlns:a16="http://schemas.microsoft.com/office/drawing/2014/main" id="{13613D75-4050-4984-9168-DAD425D6D6AC}"/>
              </a:ext>
            </a:extLst>
          </p:cNvPr>
          <p:cNvSpPr>
            <a:spLocks noGrp="1"/>
          </p:cNvSpPr>
          <p:nvPr>
            <p:ph type="body" sz="quarter" idx="46"/>
          </p:nvPr>
        </p:nvSpPr>
        <p:spPr>
          <a:xfrm>
            <a:off x="4637302" y="3998511"/>
            <a:ext cx="3044952" cy="1725728"/>
          </a:xfrm>
        </p:spPr>
        <p:txBody>
          <a:bodyPr lIns="36000" tIns="0" rIns="0" bIns="0">
            <a:normAutofit/>
          </a:bodyPr>
          <a:lstStyle>
            <a:lvl1pPr marL="0" indent="0">
              <a:buClr>
                <a:schemeClr val="tx2"/>
              </a:buClr>
              <a:buSzPct val="125000"/>
              <a:buFont typeface="Wingdings" panose="05000000000000000000" pitchFamily="2" charset="2"/>
              <a:buNone/>
              <a:defRPr sz="140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392449"/>
            <a:ext cx="8128799" cy="1234205"/>
          </a:xfrm>
        </p:spPr>
        <p:txBody>
          <a:bodyPr lIns="36000" tIns="0" rIns="0" bIns="0">
            <a:normAutofit/>
          </a:bodyPr>
          <a:lstStyle>
            <a:lvl1pPr marL="0" indent="0">
              <a:buClr>
                <a:schemeClr val="tx2"/>
              </a:buClr>
              <a:buSzPct val="125000"/>
              <a:buFont typeface="Wingdings" panose="05000000000000000000" pitchFamily="2" charset="2"/>
              <a:buNone/>
              <a:defRPr sz="1800" i="0">
                <a:solidFill>
                  <a:schemeClr val="tx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23" name="Text Placeholder 2">
            <a:extLst>
              <a:ext uri="{FF2B5EF4-FFF2-40B4-BE49-F238E27FC236}">
                <a16:creationId xmlns:a16="http://schemas.microsoft.com/office/drawing/2014/main" id="{04C738A8-00FA-480E-9730-8625B9F8CF66}"/>
              </a:ext>
            </a:extLst>
          </p:cNvPr>
          <p:cNvSpPr>
            <a:spLocks noGrp="1"/>
          </p:cNvSpPr>
          <p:nvPr>
            <p:ph type="body" idx="48" hasCustomPrompt="1"/>
          </p:nvPr>
        </p:nvSpPr>
        <p:spPr>
          <a:xfrm>
            <a:off x="8437990" y="3565295"/>
            <a:ext cx="3044952" cy="334918"/>
          </a:xfrm>
        </p:spPr>
        <p:txBody>
          <a:bodyPr lIns="0" tIns="0" rIns="0" bIns="0" anchor="b">
            <a:normAutofit/>
          </a:bodyPr>
          <a:lstStyle>
            <a:lvl1pPr marL="0" inden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24" name="Text Placeholder 11">
            <a:extLst>
              <a:ext uri="{FF2B5EF4-FFF2-40B4-BE49-F238E27FC236}">
                <a16:creationId xmlns:a16="http://schemas.microsoft.com/office/drawing/2014/main" id="{A7347BFF-8FB8-4EF0-81EE-3A9E7C6F236F}"/>
              </a:ext>
            </a:extLst>
          </p:cNvPr>
          <p:cNvSpPr>
            <a:spLocks noGrp="1"/>
          </p:cNvSpPr>
          <p:nvPr>
            <p:ph type="body" sz="quarter" idx="49"/>
          </p:nvPr>
        </p:nvSpPr>
        <p:spPr>
          <a:xfrm>
            <a:off x="8437990" y="3998511"/>
            <a:ext cx="3044952" cy="1725728"/>
          </a:xfrm>
        </p:spPr>
        <p:txBody>
          <a:bodyPr lIns="36000" tIns="0" rIns="0" bIns="0">
            <a:normAutofit/>
          </a:bodyPr>
          <a:lstStyle>
            <a:lvl1pPr marL="0" indent="0">
              <a:buClr>
                <a:schemeClr val="tx2"/>
              </a:buClr>
              <a:buSzPct val="125000"/>
              <a:buFont typeface="Wingdings" panose="05000000000000000000" pitchFamily="2" charset="2"/>
              <a:buNone/>
              <a:defRPr sz="140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smtClean="0"/>
              <a:t>Edit Master text styles</a:t>
            </a:r>
          </a:p>
        </p:txBody>
      </p:sp>
      <p:sp>
        <p:nvSpPr>
          <p:cNvPr id="21" name="Picture Placeholder 11">
            <a:extLst>
              <a:ext uri="{FF2B5EF4-FFF2-40B4-BE49-F238E27FC236}">
                <a16:creationId xmlns:a16="http://schemas.microsoft.com/office/drawing/2014/main" id="{7555D5F3-897A-4180-AC97-B866E5BBB2EF}"/>
              </a:ext>
            </a:extLst>
          </p:cNvPr>
          <p:cNvSpPr>
            <a:spLocks noGrp="1"/>
          </p:cNvSpPr>
          <p:nvPr>
            <p:ph type="pic" sz="quarter" idx="50"/>
          </p:nvPr>
        </p:nvSpPr>
        <p:spPr>
          <a:xfrm>
            <a:off x="9441997"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smtClean="0"/>
              <a:t>Click icon to add picture</a:t>
            </a:r>
            <a:endParaRPr lang="ru-RU" dirty="0"/>
          </a:p>
        </p:txBody>
      </p:sp>
    </p:spTree>
    <p:extLst>
      <p:ext uri="{BB962C8B-B14F-4D97-AF65-F5344CB8AC3E}">
        <p14:creationId xmlns:p14="http://schemas.microsoft.com/office/powerpoint/2010/main" val="4124199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B0C71E-9398-4660-B728-2C20DF0CBE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ru-RU" dirty="0"/>
          </a:p>
        </p:txBody>
      </p:sp>
      <p:sp>
        <p:nvSpPr>
          <p:cNvPr id="3" name="Text Placeholder 2">
            <a:extLst>
              <a:ext uri="{FF2B5EF4-FFF2-40B4-BE49-F238E27FC236}">
                <a16:creationId xmlns:a16="http://schemas.microsoft.com/office/drawing/2014/main" id="{02560D45-FD1B-48F7-BF6C-5EA65F9F42C7}"/>
              </a:ext>
            </a:extLst>
          </p:cNvPr>
          <p:cNvSpPr>
            <a:spLocks noGrp="1"/>
          </p:cNvSpPr>
          <p:nvPr>
            <p:ph type="body" idx="1"/>
          </p:nvPr>
        </p:nvSpPr>
        <p:spPr>
          <a:xfrm>
            <a:off x="838200" y="1825625"/>
            <a:ext cx="10515600" cy="397556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ru-RU" dirty="0"/>
          </a:p>
        </p:txBody>
      </p:sp>
      <p:sp>
        <p:nvSpPr>
          <p:cNvPr id="4" name="Date Placeholder 3">
            <a:extLst>
              <a:ext uri="{FF2B5EF4-FFF2-40B4-BE49-F238E27FC236}">
                <a16:creationId xmlns:a16="http://schemas.microsoft.com/office/drawing/2014/main" id="{A8D7305D-6746-4346-B610-8CE28B825AF9}"/>
              </a:ext>
            </a:extLst>
          </p:cNvPr>
          <p:cNvSpPr>
            <a:spLocks noGrp="1"/>
          </p:cNvSpPr>
          <p:nvPr>
            <p:ph type="dt" sz="half" idx="2"/>
          </p:nvPr>
        </p:nvSpPr>
        <p:spPr>
          <a:xfrm>
            <a:off x="8609013" y="5998474"/>
            <a:ext cx="2743200" cy="143149"/>
          </a:xfrm>
          <a:prstGeom prst="rect">
            <a:avLst/>
          </a:prstGeom>
        </p:spPr>
        <p:txBody>
          <a:bodyPr vert="horz" lIns="0" tIns="0" rIns="0" bIns="0" rtlCol="0" anchor="t" anchorCtr="0"/>
          <a:lstStyle>
            <a:lvl1pPr algn="r">
              <a:defRPr sz="1000">
                <a:solidFill>
                  <a:schemeClr val="bg1">
                    <a:lumMod val="85000"/>
                    <a:alpha val="60000"/>
                  </a:schemeClr>
                </a:solidFill>
              </a:defRPr>
            </a:lvl1pPr>
          </a:lstStyle>
          <a:p>
            <a:fld id="{DE8A4E7E-06A4-424E-83B2-0F5C45AFEB4E}" type="datetime1">
              <a:rPr lang="en-US" smtClean="0"/>
              <a:pPr/>
              <a:t>2/4/2020</a:t>
            </a:fld>
            <a:endParaRPr lang="ru-RU" dirty="0"/>
          </a:p>
        </p:txBody>
      </p:sp>
      <p:sp>
        <p:nvSpPr>
          <p:cNvPr id="5" name="Footer Placeholder 4">
            <a:extLst>
              <a:ext uri="{FF2B5EF4-FFF2-40B4-BE49-F238E27FC236}">
                <a16:creationId xmlns:a16="http://schemas.microsoft.com/office/drawing/2014/main" id="{DA1B3F55-6374-4C74-96AC-1EC34CFAA8B7}"/>
              </a:ext>
            </a:extLst>
          </p:cNvPr>
          <p:cNvSpPr>
            <a:spLocks noGrp="1"/>
          </p:cNvSpPr>
          <p:nvPr>
            <p:ph type="ftr" sz="quarter" idx="3"/>
          </p:nvPr>
        </p:nvSpPr>
        <p:spPr>
          <a:xfrm>
            <a:off x="7237413" y="6168551"/>
            <a:ext cx="4114800" cy="190327"/>
          </a:xfrm>
          <a:prstGeom prst="rect">
            <a:avLst/>
          </a:prstGeom>
        </p:spPr>
        <p:txBody>
          <a:bodyPr vert="horz" lIns="0" tIns="0" rIns="0" bIns="0" rtlCol="0" anchor="t" anchorCtr="0"/>
          <a:lstStyle>
            <a:lvl1pPr algn="r">
              <a:defRPr sz="1000">
                <a:solidFill>
                  <a:schemeClr val="bg1">
                    <a:lumMod val="85000"/>
                    <a:alpha val="60000"/>
                  </a:schemeClr>
                </a:solidFill>
              </a:defRPr>
            </a:lvl1pPr>
          </a:lstStyle>
          <a:p>
            <a:r>
              <a:rPr lang="en-US" dirty="0"/>
              <a:t>ADD A FOOTER</a:t>
            </a:r>
            <a:endParaRPr lang="ru-RU" dirty="0"/>
          </a:p>
        </p:txBody>
      </p:sp>
      <p:sp>
        <p:nvSpPr>
          <p:cNvPr id="6" name="Slide Number Placeholder 5">
            <a:extLst>
              <a:ext uri="{FF2B5EF4-FFF2-40B4-BE49-F238E27FC236}">
                <a16:creationId xmlns:a16="http://schemas.microsoft.com/office/drawing/2014/main" id="{869E6012-FDCC-451A-96F6-5645ABEB8D87}"/>
              </a:ext>
            </a:extLst>
          </p:cNvPr>
          <p:cNvSpPr>
            <a:spLocks noGrp="1"/>
          </p:cNvSpPr>
          <p:nvPr>
            <p:ph type="sldNum" sz="quarter" idx="4"/>
          </p:nvPr>
        </p:nvSpPr>
        <p:spPr>
          <a:xfrm>
            <a:off x="838200" y="6155851"/>
            <a:ext cx="457200" cy="184317"/>
          </a:xfrm>
          <a:prstGeom prst="rect">
            <a:avLst/>
          </a:prstGeom>
        </p:spPr>
        <p:txBody>
          <a:bodyPr vert="horz" lIns="0" tIns="0" rIns="0" bIns="0" rtlCol="0" anchor="b" anchorCtr="0"/>
          <a:lstStyle>
            <a:lvl1pPr algn="l">
              <a:defRPr sz="1000">
                <a:solidFill>
                  <a:schemeClr val="bg1">
                    <a:lumMod val="85000"/>
                    <a:alpha val="60000"/>
                  </a:schemeClr>
                </a:solidFill>
              </a:defRPr>
            </a:lvl1pPr>
          </a:lstStyle>
          <a:p>
            <a:fld id="{4950F5D8-22E1-4015-8661-E5B1FD28C2DE}" type="slidenum">
              <a:rPr lang="ru-RU" smtClean="0"/>
              <a:pPr/>
              <a:t>‹#›</a:t>
            </a:fld>
            <a:endParaRPr lang="ru-RU" dirty="0"/>
          </a:p>
        </p:txBody>
      </p:sp>
    </p:spTree>
    <p:extLst>
      <p:ext uri="{BB962C8B-B14F-4D97-AF65-F5344CB8AC3E}">
        <p14:creationId xmlns:p14="http://schemas.microsoft.com/office/powerpoint/2010/main" val="1640454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60" r:id="rId5"/>
    <p:sldLayoutId id="2147483654" r:id="rId6"/>
    <p:sldLayoutId id="2147483661" r:id="rId7"/>
    <p:sldLayoutId id="2147483662" r:id="rId8"/>
    <p:sldLayoutId id="2147483663" r:id="rId9"/>
    <p:sldLayoutId id="2147483664" r:id="rId10"/>
    <p:sldLayoutId id="2147483665" r:id="rId11"/>
    <p:sldLayoutId id="2147483667" r:id="rId12"/>
    <p:sldLayoutId id="2147483666" r:id="rId13"/>
    <p:sldLayoutId id="2147483668" r:id="rId14"/>
    <p:sldLayoutId id="2147483669" r:id="rId15"/>
    <p:sldLayoutId id="2147483670" r:id="rId16"/>
    <p:sldLayoutId id="2147483671" r:id="rId17"/>
    <p:sldLayoutId id="2147483672" r:id="rId18"/>
    <p:sldLayoutId id="2147483673" r:id="rId19"/>
    <p:sldLayoutId id="2147483674" r:id="rId20"/>
    <p:sldLayoutId id="2147483677" r:id="rId21"/>
    <p:sldLayoutId id="2147483676" r:id="rId22"/>
    <p:sldLayoutId id="2147483678" r:id="rId23"/>
    <p:sldLayoutId id="2147483679" r:id="rId24"/>
    <p:sldLayoutId id="2147483680" r:id="rId25"/>
    <p:sldLayoutId id="2147483681" r:id="rId26"/>
    <p:sldLayoutId id="2147483684" r:id="rId27"/>
    <p:sldLayoutId id="2147483685" r:id="rId28"/>
    <p:sldLayoutId id="2147483686" r:id="rId29"/>
    <p:sldLayoutId id="2147483687" r:id="rId30"/>
    <p:sldLayoutId id="2147483688" r:id="rId31"/>
    <p:sldLayoutId id="2147483691" r:id="rId32"/>
    <p:sldLayoutId id="2147483692" r:id="rId33"/>
    <p:sldLayoutId id="2147483689" r:id="rId34"/>
    <p:sldLayoutId id="2147483690" r:id="rId35"/>
    <p:sldLayoutId id="2147483655" r:id="rId36"/>
    <p:sldLayoutId id="2147483683" r:id="rId37"/>
    <p:sldLayoutId id="2147483693" r:id="rId38"/>
  </p:sldLayoutIdLst>
  <p:hf hdr="0"/>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27" userDrawn="1">
          <p15:clr>
            <a:srgbClr val="F26B43"/>
          </p15:clr>
        </p15:guide>
        <p15:guide id="2" pos="7151" userDrawn="1">
          <p15:clr>
            <a:srgbClr val="F26B43"/>
          </p15:clr>
        </p15:guide>
        <p15:guide id="3" pos="529" userDrawn="1">
          <p15:clr>
            <a:srgbClr val="F26B43"/>
          </p15:clr>
        </p15:guide>
        <p15:guide id="4" orient="horz" pos="3793" userDrawn="1">
          <p15:clr>
            <a:srgbClr val="F26B43"/>
          </p15:clr>
        </p15:guide>
        <p15:guide id="5" pos="3840" userDrawn="1">
          <p15:clr>
            <a:srgbClr val="F26B43"/>
          </p15:clr>
        </p15:guide>
        <p15:guide id="6"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3.xml"/><Relationship Id="rId4" Type="http://schemas.openxmlformats.org/officeDocument/2006/relationships/hyperlink" Target="https://www.eurekalert.org/multimedia/pub/176336.php?from=400896"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38.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5.jpg"/><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48.jpg"/></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www.artakeback.org/" TargetMode="Externa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5.jpg"/><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5.jp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5.jpg"/><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5.jpg"/><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6ADA7-71A1-44A8-81BF-1B6CACFB7577}"/>
              </a:ext>
            </a:extLst>
          </p:cNvPr>
          <p:cNvSpPr>
            <a:spLocks noGrp="1"/>
          </p:cNvSpPr>
          <p:nvPr>
            <p:ph type="ctrTitle"/>
          </p:nvPr>
        </p:nvSpPr>
        <p:spPr/>
        <p:txBody>
          <a:bodyPr/>
          <a:lstStyle/>
          <a:p>
            <a:r>
              <a:rPr lang="en-US" dirty="0" smtClean="0"/>
              <a:t>Arkansas </a:t>
            </a:r>
            <a:r>
              <a:rPr lang="en-US" dirty="0" err="1" smtClean="0"/>
              <a:t>Opidemic</a:t>
            </a:r>
            <a:endParaRPr lang="ru-RU" dirty="0"/>
          </a:p>
        </p:txBody>
      </p:sp>
    </p:spTree>
    <p:extLst>
      <p:ext uri="{BB962C8B-B14F-4D97-AF65-F5344CB8AC3E}">
        <p14:creationId xmlns:p14="http://schemas.microsoft.com/office/powerpoint/2010/main" val="9922628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35852" y="239751"/>
            <a:ext cx="5118581" cy="892552"/>
          </a:xfrm>
          <a:prstGeom prst="rect">
            <a:avLst/>
          </a:prstGeom>
          <a:noFill/>
        </p:spPr>
        <p:txBody>
          <a:bodyPr wrap="none" rtlCol="0">
            <a:spAutoFit/>
          </a:bodyPr>
          <a:lstStyle/>
          <a:p>
            <a:pPr algn="ctr"/>
            <a:r>
              <a:rPr lang="en-US" sz="2600" b="1" dirty="0">
                <a:solidFill>
                  <a:schemeClr val="bg1"/>
                </a:solidFill>
              </a:rPr>
              <a:t>Autopsies Conducted 2014 – 2018</a:t>
            </a:r>
          </a:p>
          <a:p>
            <a:pPr algn="ctr"/>
            <a:r>
              <a:rPr lang="en-US" sz="2600" b="1" dirty="0">
                <a:solidFill>
                  <a:schemeClr val="bg1"/>
                </a:solidFill>
              </a:rPr>
              <a:t>Drug Overdose Trends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3902" y="1221513"/>
            <a:ext cx="9159887" cy="5420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a:xfrm>
            <a:off x="1747309" y="1329650"/>
            <a:ext cx="2278424" cy="959822"/>
            <a:chOff x="506027" y="2621578"/>
            <a:chExt cx="2278424" cy="959822"/>
          </a:xfrm>
        </p:grpSpPr>
        <p:grpSp>
          <p:nvGrpSpPr>
            <p:cNvPr id="13" name="Group 12"/>
            <p:cNvGrpSpPr/>
            <p:nvPr/>
          </p:nvGrpSpPr>
          <p:grpSpPr>
            <a:xfrm>
              <a:off x="510260" y="2621578"/>
              <a:ext cx="1230557" cy="688776"/>
              <a:chOff x="5967886" y="3154978"/>
              <a:chExt cx="1230557" cy="688776"/>
            </a:xfrm>
          </p:grpSpPr>
          <p:cxnSp>
            <p:nvCxnSpPr>
              <p:cNvPr id="14" name="Straight Connector 13"/>
              <p:cNvCxnSpPr/>
              <p:nvPr/>
            </p:nvCxnSpPr>
            <p:spPr>
              <a:xfrm>
                <a:off x="5975533" y="3341132"/>
                <a:ext cx="228600"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204133" y="3154978"/>
                <a:ext cx="825867" cy="338554"/>
              </a:xfrm>
              <a:prstGeom prst="rect">
                <a:avLst/>
              </a:prstGeom>
              <a:noFill/>
            </p:spPr>
            <p:txBody>
              <a:bodyPr wrap="none" rtlCol="0">
                <a:spAutoFit/>
              </a:bodyPr>
              <a:lstStyle/>
              <a:p>
                <a:r>
                  <a:rPr lang="en-US" sz="1600" b="1" dirty="0">
                    <a:solidFill>
                      <a:schemeClr val="bg1"/>
                    </a:solidFill>
                  </a:rPr>
                  <a:t>Heroin</a:t>
                </a:r>
              </a:p>
            </p:txBody>
          </p:sp>
          <p:cxnSp>
            <p:nvCxnSpPr>
              <p:cNvPr id="16" name="Straight Connector 15"/>
              <p:cNvCxnSpPr/>
              <p:nvPr/>
            </p:nvCxnSpPr>
            <p:spPr>
              <a:xfrm>
                <a:off x="5967886" y="3657600"/>
                <a:ext cx="2286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172200" y="3505200"/>
                <a:ext cx="1026243" cy="338554"/>
              </a:xfrm>
              <a:prstGeom prst="rect">
                <a:avLst/>
              </a:prstGeom>
              <a:noFill/>
            </p:spPr>
            <p:txBody>
              <a:bodyPr wrap="none" rtlCol="0">
                <a:spAutoFit/>
              </a:bodyPr>
              <a:lstStyle/>
              <a:p>
                <a:r>
                  <a:rPr lang="en-US" sz="1600" b="1" dirty="0">
                    <a:solidFill>
                      <a:schemeClr val="bg1"/>
                    </a:solidFill>
                  </a:rPr>
                  <a:t>Fentanyl</a:t>
                </a:r>
              </a:p>
            </p:txBody>
          </p:sp>
        </p:grpSp>
        <p:cxnSp>
          <p:nvCxnSpPr>
            <p:cNvPr id="18" name="Straight Connector 17"/>
            <p:cNvCxnSpPr/>
            <p:nvPr/>
          </p:nvCxnSpPr>
          <p:spPr>
            <a:xfrm>
              <a:off x="506027" y="3429000"/>
              <a:ext cx="2286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85800" y="3242846"/>
              <a:ext cx="2098651" cy="338554"/>
            </a:xfrm>
            <a:prstGeom prst="rect">
              <a:avLst/>
            </a:prstGeom>
            <a:noFill/>
          </p:spPr>
          <p:txBody>
            <a:bodyPr wrap="none" rtlCol="0">
              <a:spAutoFit/>
            </a:bodyPr>
            <a:lstStyle/>
            <a:p>
              <a:r>
                <a:rPr lang="en-US" sz="1600" b="1" dirty="0">
                  <a:solidFill>
                    <a:schemeClr val="bg1"/>
                  </a:solidFill>
                </a:rPr>
                <a:t>Methamphetamine</a:t>
              </a:r>
            </a:p>
          </p:txBody>
        </p:sp>
      </p:gr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812" y="239751"/>
            <a:ext cx="1066800" cy="854652"/>
          </a:xfrm>
          <a:prstGeom prst="rect">
            <a:avLst/>
          </a:prstGeom>
        </p:spPr>
      </p:pic>
    </p:spTree>
    <p:extLst>
      <p:ext uri="{BB962C8B-B14F-4D97-AF65-F5344CB8AC3E}">
        <p14:creationId xmlns:p14="http://schemas.microsoft.com/office/powerpoint/2010/main" val="28349128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puzzle pieces&#10;&#10;Description automatically generated">
            <a:extLst>
              <a:ext uri="{FF2B5EF4-FFF2-40B4-BE49-F238E27FC236}">
                <a16:creationId xmlns:a16="http://schemas.microsoft.com/office/drawing/2014/main" id="{D0287EA8-7B16-486B-9171-9E1C4FC0A4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685800"/>
            <a:ext cx="5486400" cy="5486400"/>
          </a:xfrm>
          <a:prstGeom prst="rect">
            <a:avLst/>
          </a:prstGeom>
        </p:spPr>
      </p:pic>
      <p:pic>
        <p:nvPicPr>
          <p:cNvPr id="8" name="Picture 7">
            <a:extLst>
              <a:ext uri="{FF2B5EF4-FFF2-40B4-BE49-F238E27FC236}">
                <a16:creationId xmlns:a16="http://schemas.microsoft.com/office/drawing/2014/main" id="{F1320941-9816-401F-AA2B-C179CC43DD62}"/>
              </a:ext>
            </a:extLst>
          </p:cNvPr>
          <p:cNvPicPr>
            <a:picLocks noChangeAspect="1"/>
          </p:cNvPicPr>
          <p:nvPr/>
        </p:nvPicPr>
        <p:blipFill>
          <a:blip r:embed="rId3"/>
          <a:stretch>
            <a:fillRect/>
          </a:stretch>
        </p:blipFill>
        <p:spPr>
          <a:xfrm>
            <a:off x="609600" y="685800"/>
            <a:ext cx="5486400" cy="5486400"/>
          </a:xfrm>
          <a:prstGeom prst="rect">
            <a:avLst/>
          </a:prstGeom>
        </p:spPr>
      </p:pic>
    </p:spTree>
    <p:extLst>
      <p:ext uri="{BB962C8B-B14F-4D97-AF65-F5344CB8AC3E}">
        <p14:creationId xmlns:p14="http://schemas.microsoft.com/office/powerpoint/2010/main" val="16938055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Picture Placeholder 3"/>
          <p:cNvSpPr>
            <a:spLocks noGrp="1"/>
          </p:cNvSpPr>
          <p:nvPr>
            <p:ph type="pic" sz="quarter" idx="13"/>
          </p:nvPr>
        </p:nvSpPr>
        <p:spPr/>
      </p:sp>
      <p:pic>
        <p:nvPicPr>
          <p:cNvPr id="5" name="Picture 4"/>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71492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7AEC4A7-7850-40C2-A4C4-DDE3270F79AE}" type="slidenum">
              <a:rPr lang="en-US" smtClean="0"/>
              <a:pPr/>
              <a:t>13</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82342" y="-989448"/>
            <a:ext cx="8836898" cy="6821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s://media.eurekalert.org/multimedia_prod/pub/web/176336_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756" y="1200911"/>
            <a:ext cx="8999694" cy="55405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943641" y="6095308"/>
            <a:ext cx="4570809" cy="646163"/>
          </a:xfrm>
          <a:prstGeom prst="rect">
            <a:avLst/>
          </a:prstGeom>
        </p:spPr>
        <p:txBody>
          <a:bodyPr>
            <a:spAutoFit/>
          </a:bodyPr>
          <a:lstStyle/>
          <a:p>
            <a:r>
              <a:rPr lang="en-US" sz="1799" dirty="0">
                <a:hlinkClick r:id="rId4"/>
              </a:rPr>
              <a:t>https://www.eurekalert.org/multimedia/pub/176336.php?from=400896</a:t>
            </a:r>
            <a:r>
              <a:rPr lang="en-US" sz="1799" dirty="0"/>
              <a:t> </a:t>
            </a:r>
          </a:p>
        </p:txBody>
      </p:sp>
      <p:sp>
        <p:nvSpPr>
          <p:cNvPr id="7" name="TextBox 6"/>
          <p:cNvSpPr txBox="1"/>
          <p:nvPr/>
        </p:nvSpPr>
        <p:spPr>
          <a:xfrm>
            <a:off x="940795" y="0"/>
            <a:ext cx="10706964" cy="1200016"/>
          </a:xfrm>
          <a:prstGeom prst="rect">
            <a:avLst/>
          </a:prstGeom>
          <a:noFill/>
        </p:spPr>
        <p:txBody>
          <a:bodyPr wrap="square" rtlCol="0">
            <a:spAutoFit/>
          </a:bodyPr>
          <a:lstStyle/>
          <a:p>
            <a:pPr algn="ctr"/>
            <a:r>
              <a:rPr lang="en-US" sz="3599" dirty="0">
                <a:solidFill>
                  <a:schemeClr val="bg1"/>
                </a:solidFill>
              </a:rPr>
              <a:t>State-Level Variation of ED Opioid Prescribing Rates for Ankle Sprain</a:t>
            </a:r>
          </a:p>
        </p:txBody>
      </p:sp>
    </p:spTree>
    <p:extLst>
      <p:ext uri="{BB962C8B-B14F-4D97-AF65-F5344CB8AC3E}">
        <p14:creationId xmlns:p14="http://schemas.microsoft.com/office/powerpoint/2010/main" val="1318255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37447" y="462986"/>
            <a:ext cx="9171804" cy="6111433"/>
          </a:xfrm>
          <a:prstGeom prst="rect">
            <a:avLst/>
          </a:prstGeom>
        </p:spPr>
      </p:pic>
    </p:spTree>
    <p:extLst>
      <p:ext uri="{BB962C8B-B14F-4D97-AF65-F5344CB8AC3E}">
        <p14:creationId xmlns:p14="http://schemas.microsoft.com/office/powerpoint/2010/main" val="374128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4294967295"/>
          </p:nvPr>
        </p:nvPicPr>
        <p:blipFill>
          <a:blip r:embed="rId2"/>
          <a:stretch>
            <a:fillRect/>
          </a:stretch>
        </p:blipFill>
        <p:spPr>
          <a:xfrm>
            <a:off x="1476617" y="690539"/>
            <a:ext cx="9210675" cy="3502025"/>
          </a:xfrm>
          <a:prstGeom prst="rect">
            <a:avLst/>
          </a:prstGeom>
        </p:spPr>
      </p:pic>
      <p:pic>
        <p:nvPicPr>
          <p:cNvPr id="8" name="Picture 7"/>
          <p:cNvPicPr>
            <a:picLocks noChangeAspect="1"/>
          </p:cNvPicPr>
          <p:nvPr/>
        </p:nvPicPr>
        <p:blipFill>
          <a:blip r:embed="rId3"/>
          <a:stretch>
            <a:fillRect/>
          </a:stretch>
        </p:blipFill>
        <p:spPr>
          <a:xfrm>
            <a:off x="3391141" y="4980973"/>
            <a:ext cx="5381625" cy="581025"/>
          </a:xfrm>
          <a:prstGeom prst="rect">
            <a:avLst/>
          </a:prstGeom>
        </p:spPr>
      </p:pic>
    </p:spTree>
    <p:extLst>
      <p:ext uri="{BB962C8B-B14F-4D97-AF65-F5344CB8AC3E}">
        <p14:creationId xmlns:p14="http://schemas.microsoft.com/office/powerpoint/2010/main" val="1135510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905000" y="230188"/>
            <a:ext cx="8382000" cy="914096"/>
          </a:xfrm>
          <a:prstGeom prst="rect">
            <a:avLst/>
          </a:prstGeom>
        </p:spPr>
        <p:txBody>
          <a:bodyPr vert="horz" wrap="square" lIns="0" tIns="0" rIns="0" bIns="0" rtlCol="0" anchor="t">
            <a:spAutoFit/>
          </a:bodyPr>
          <a:lstStyle>
            <a:lvl1pPr algn="l" defTabSz="912813" rtl="0" eaLnBrk="0" fontAlgn="base" hangingPunct="0">
              <a:lnSpc>
                <a:spcPct val="90000"/>
              </a:lnSpc>
              <a:spcBef>
                <a:spcPct val="0"/>
              </a:spcBef>
              <a:spcAft>
                <a:spcPct val="0"/>
              </a:spcAft>
              <a:defRPr lang="en-US" sz="4800"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eaLnBrk="0" fontAlgn="base" hangingPunct="0">
              <a:lnSpc>
                <a:spcPct val="90000"/>
              </a:lnSpc>
              <a:spcBef>
                <a:spcPct val="0"/>
              </a:spcBef>
              <a:spcAft>
                <a:spcPct val="0"/>
              </a:spcAft>
              <a:defRPr sz="4800">
                <a:solidFill>
                  <a:schemeClr val="tx1"/>
                </a:solidFill>
                <a:latin typeface="Calibri" pitchFamily="34" charset="0"/>
                <a:cs typeface="Arial" pitchFamily="34" charset="0"/>
              </a:defRPr>
            </a:lvl2pPr>
            <a:lvl3pPr algn="l" defTabSz="912813" rtl="0" eaLnBrk="0" fontAlgn="base" hangingPunct="0">
              <a:lnSpc>
                <a:spcPct val="90000"/>
              </a:lnSpc>
              <a:spcBef>
                <a:spcPct val="0"/>
              </a:spcBef>
              <a:spcAft>
                <a:spcPct val="0"/>
              </a:spcAft>
              <a:defRPr sz="4800">
                <a:solidFill>
                  <a:schemeClr val="tx1"/>
                </a:solidFill>
                <a:latin typeface="Calibri" pitchFamily="34" charset="0"/>
                <a:cs typeface="Arial" pitchFamily="34" charset="0"/>
              </a:defRPr>
            </a:lvl3pPr>
            <a:lvl4pPr algn="l" defTabSz="912813" rtl="0" eaLnBrk="0" fontAlgn="base" hangingPunct="0">
              <a:lnSpc>
                <a:spcPct val="90000"/>
              </a:lnSpc>
              <a:spcBef>
                <a:spcPct val="0"/>
              </a:spcBef>
              <a:spcAft>
                <a:spcPct val="0"/>
              </a:spcAft>
              <a:defRPr sz="4800">
                <a:solidFill>
                  <a:schemeClr val="tx1"/>
                </a:solidFill>
                <a:latin typeface="Calibri" pitchFamily="34" charset="0"/>
                <a:cs typeface="Arial" pitchFamily="34" charset="0"/>
              </a:defRPr>
            </a:lvl4pPr>
            <a:lvl5pPr algn="l" defTabSz="912813" rtl="0" eaLnBrk="0" fontAlgn="base" hangingPunct="0">
              <a:lnSpc>
                <a:spcPct val="90000"/>
              </a:lnSpc>
              <a:spcBef>
                <a:spcPct val="0"/>
              </a:spcBef>
              <a:spcAft>
                <a:spcPct val="0"/>
              </a:spcAft>
              <a:defRPr sz="4800">
                <a:solidFill>
                  <a:schemeClr val="tx1"/>
                </a:solidFill>
                <a:latin typeface="Calibri" pitchFamily="34" charset="0"/>
                <a:cs typeface="Arial" pitchFamily="34"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pitchFamily="34"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pitchFamily="34"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pitchFamily="34"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pitchFamily="34" charset="0"/>
              </a:defRPr>
            </a:lvl9pPr>
          </a:lstStyle>
          <a:p>
            <a:pPr algn="ctr"/>
            <a:r>
              <a:rPr lang="en-US" sz="6600" b="1" dirty="0">
                <a:solidFill>
                  <a:schemeClr val="bg1"/>
                </a:solidFill>
                <a:effectLst/>
                <a:latin typeface="Calibri"/>
              </a:rPr>
              <a:t>Prescription Drugs</a:t>
            </a:r>
          </a:p>
        </p:txBody>
      </p:sp>
      <p:sp>
        <p:nvSpPr>
          <p:cNvPr id="5" name="Rectangle 4"/>
          <p:cNvSpPr/>
          <p:nvPr/>
        </p:nvSpPr>
        <p:spPr>
          <a:xfrm>
            <a:off x="2933700" y="1372727"/>
            <a:ext cx="6324600" cy="4401205"/>
          </a:xfrm>
          <a:prstGeom prst="rect">
            <a:avLst/>
          </a:prstGeom>
        </p:spPr>
        <p:txBody>
          <a:bodyPr wrap="square">
            <a:spAutoFit/>
          </a:bodyPr>
          <a:lstStyle/>
          <a:p>
            <a:pPr algn="ctr"/>
            <a:r>
              <a:rPr lang="en-US" sz="4000" dirty="0">
                <a:solidFill>
                  <a:schemeClr val="bg1"/>
                </a:solidFill>
                <a:latin typeface="Calibri"/>
              </a:rPr>
              <a:t>The United States make ups about 5% of the world’s population, but uses 40% of the pharmaceuticals produced, and 99% of all Hydrocodone products manufactured in the WORLD.</a:t>
            </a:r>
          </a:p>
        </p:txBody>
      </p:sp>
    </p:spTree>
    <p:extLst>
      <p:ext uri="{BB962C8B-B14F-4D97-AF65-F5344CB8AC3E}">
        <p14:creationId xmlns:p14="http://schemas.microsoft.com/office/powerpoint/2010/main" val="3457335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p:cNvSpPr>
            <a:spLocks noGrp="1"/>
          </p:cNvSpPr>
          <p:nvPr>
            <p:ph type="title"/>
          </p:nvPr>
        </p:nvSpPr>
        <p:spPr>
          <a:xfrm>
            <a:off x="696651" y="784219"/>
            <a:ext cx="10515600" cy="636340"/>
          </a:xfrm>
          <a:noFill/>
          <a:ln>
            <a:no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1"/>
          </a:lnRef>
          <a:fillRef idx="3">
            <a:schemeClr val="accent1"/>
          </a:fillRef>
          <a:effectRef idx="2">
            <a:schemeClr val="accent1"/>
          </a:effectRef>
          <a:fontRef idx="minor">
            <a:schemeClr val="lt1"/>
          </a:fontRef>
        </p:style>
        <p:txBody>
          <a:bodyPr rtlCol="0">
            <a:normAutofit/>
          </a:bodyPr>
          <a:lstStyle/>
          <a:p>
            <a:pPr algn="ctr">
              <a:defRPr/>
            </a:pPr>
            <a:r>
              <a:rPr lang="en-US" dirty="0">
                <a:latin typeface="+mj-lt"/>
              </a:rPr>
              <a:t>Circle of </a:t>
            </a:r>
            <a:r>
              <a:rPr lang="en-US" sz="4400" dirty="0">
                <a:latin typeface="+mj-lt"/>
              </a:rPr>
              <a:t>Addiction</a:t>
            </a:r>
            <a:endParaRPr lang="en-US" sz="4400" i="1" dirty="0">
              <a:solidFill>
                <a:srgbClr val="FFC000"/>
              </a:solidFill>
              <a:latin typeface="+mj-lt"/>
              <a:cs typeface="Times New Roman" pitchFamily="18" charset="0"/>
            </a:endParaRPr>
          </a:p>
        </p:txBody>
      </p:sp>
      <p:sp>
        <p:nvSpPr>
          <p:cNvPr id="5" name="Circular Arrow 4"/>
          <p:cNvSpPr/>
          <p:nvPr/>
        </p:nvSpPr>
        <p:spPr>
          <a:xfrm rot="21024386">
            <a:off x="4142864" y="1922608"/>
            <a:ext cx="3386389" cy="2351742"/>
          </a:xfrm>
          <a:prstGeom prst="circularArrow">
            <a:avLst>
              <a:gd name="adj1" fmla="val 12500"/>
              <a:gd name="adj2" fmla="val 1142319"/>
              <a:gd name="adj3" fmla="val 20457681"/>
              <a:gd name="adj4" fmla="val 11967635"/>
              <a:gd name="adj5" fmla="val 12500"/>
            </a:avLst>
          </a:prstGeom>
          <a:solidFill>
            <a:srgbClr val="FFC000"/>
          </a:solidFill>
          <a:effectLst>
            <a:outerShdw blurRad="50800" dist="38100" algn="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6" name="Circular Arrow 5"/>
          <p:cNvSpPr/>
          <p:nvPr/>
        </p:nvSpPr>
        <p:spPr>
          <a:xfrm rot="14954258">
            <a:off x="3333798" y="3043354"/>
            <a:ext cx="3336689" cy="2541536"/>
          </a:xfrm>
          <a:prstGeom prst="circularArrow">
            <a:avLst>
              <a:gd name="adj1" fmla="val 12500"/>
              <a:gd name="adj2" fmla="val 1142319"/>
              <a:gd name="adj3" fmla="val 20457681"/>
              <a:gd name="adj4" fmla="val 13100913"/>
              <a:gd name="adj5" fmla="val 12500"/>
            </a:avLst>
          </a:prstGeom>
          <a:solidFill>
            <a:srgbClr val="00B050"/>
          </a:solidFill>
          <a:effectLst>
            <a:outerShdw blurRad="50800" dist="38100" algn="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7" name="Circular Arrow 6"/>
          <p:cNvSpPr/>
          <p:nvPr/>
        </p:nvSpPr>
        <p:spPr>
          <a:xfrm rot="4446899">
            <a:off x="5266308" y="2507320"/>
            <a:ext cx="3402549" cy="2587048"/>
          </a:xfrm>
          <a:prstGeom prst="circularArrow">
            <a:avLst>
              <a:gd name="adj1" fmla="val 12500"/>
              <a:gd name="adj2" fmla="val 1142319"/>
              <a:gd name="adj3" fmla="val 20457681"/>
              <a:gd name="adj4" fmla="val 12808168"/>
              <a:gd name="adj5" fmla="val 12500"/>
            </a:avLst>
          </a:prstGeom>
          <a:solidFill>
            <a:schemeClr val="accent4">
              <a:lumMod val="75000"/>
            </a:schemeClr>
          </a:solidFill>
          <a:effectLst>
            <a:outerShdw blurRad="50800" dist="38100" algn="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8" name="Circular Arrow 7"/>
          <p:cNvSpPr/>
          <p:nvPr/>
        </p:nvSpPr>
        <p:spPr>
          <a:xfrm rot="10141190">
            <a:off x="4461887" y="3947499"/>
            <a:ext cx="3414289" cy="2378514"/>
          </a:xfrm>
          <a:prstGeom prst="circularArrow">
            <a:avLst>
              <a:gd name="adj1" fmla="val 12500"/>
              <a:gd name="adj2" fmla="val 1142319"/>
              <a:gd name="adj3" fmla="val 20457681"/>
              <a:gd name="adj4" fmla="val 11942246"/>
              <a:gd name="adj5" fmla="val 12500"/>
            </a:avLst>
          </a:prstGeom>
          <a:solidFill>
            <a:srgbClr val="7030A0"/>
          </a:solidFill>
          <a:effectLst>
            <a:outerShdw blurRad="50800" dist="38100" algn="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9" name="Oval 8"/>
          <p:cNvSpPr/>
          <p:nvPr/>
        </p:nvSpPr>
        <p:spPr>
          <a:xfrm>
            <a:off x="4343400" y="2438400"/>
            <a:ext cx="3200400" cy="3200400"/>
          </a:xfrm>
          <a:prstGeom prst="ellipse">
            <a:avLst/>
          </a:prstGeom>
          <a:solidFill>
            <a:srgbClr val="00B0F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7908" name="TextBox 9"/>
          <p:cNvSpPr txBox="1">
            <a:spLocks noChangeArrowheads="1"/>
          </p:cNvSpPr>
          <p:nvPr/>
        </p:nvSpPr>
        <p:spPr bwMode="auto">
          <a:xfrm>
            <a:off x="2509179" y="3413130"/>
            <a:ext cx="1100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2400" b="1" dirty="0">
                <a:solidFill>
                  <a:schemeClr val="bg1"/>
                </a:solidFill>
                <a:latin typeface="Times New Roman" pitchFamily="18" charset="0"/>
              </a:rPr>
              <a:t>Heroin</a:t>
            </a:r>
          </a:p>
        </p:txBody>
      </p:sp>
      <p:sp>
        <p:nvSpPr>
          <p:cNvPr id="37909" name="TextBox 10"/>
          <p:cNvSpPr txBox="1">
            <a:spLocks noChangeArrowheads="1"/>
          </p:cNvSpPr>
          <p:nvPr/>
        </p:nvSpPr>
        <p:spPr bwMode="auto">
          <a:xfrm>
            <a:off x="5122575" y="1559591"/>
            <a:ext cx="19573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2400" b="1" dirty="0">
                <a:solidFill>
                  <a:schemeClr val="bg1"/>
                </a:solidFill>
                <a:latin typeface="Times New Roman" pitchFamily="18" charset="0"/>
              </a:rPr>
              <a:t>Hydrocodone</a:t>
            </a:r>
          </a:p>
        </p:txBody>
      </p:sp>
      <p:sp>
        <p:nvSpPr>
          <p:cNvPr id="37910" name="TextBox 11"/>
          <p:cNvSpPr txBox="1">
            <a:spLocks noChangeArrowheads="1"/>
          </p:cNvSpPr>
          <p:nvPr/>
        </p:nvSpPr>
        <p:spPr bwMode="auto">
          <a:xfrm>
            <a:off x="8382002" y="3345657"/>
            <a:ext cx="1654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2400" b="1" dirty="0">
                <a:solidFill>
                  <a:schemeClr val="bg1"/>
                </a:solidFill>
                <a:latin typeface="Times New Roman" pitchFamily="18" charset="0"/>
              </a:rPr>
              <a:t>Oxycodone</a:t>
            </a:r>
            <a:endParaRPr lang="en-US" altLang="en-US" sz="2400" dirty="0">
              <a:solidFill>
                <a:schemeClr val="bg1"/>
              </a:solidFill>
              <a:latin typeface="Times New Roman" pitchFamily="18" charset="0"/>
            </a:endParaRPr>
          </a:p>
        </p:txBody>
      </p:sp>
      <p:sp>
        <p:nvSpPr>
          <p:cNvPr id="37911" name="TextBox 12"/>
          <p:cNvSpPr txBox="1">
            <a:spLocks noChangeArrowheads="1"/>
          </p:cNvSpPr>
          <p:nvPr/>
        </p:nvSpPr>
        <p:spPr bwMode="auto">
          <a:xfrm>
            <a:off x="5182327" y="6253285"/>
            <a:ext cx="163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2400" b="1" dirty="0">
                <a:solidFill>
                  <a:schemeClr val="bg1"/>
                </a:solidFill>
                <a:latin typeface="Times New Roman" pitchFamily="18" charset="0"/>
              </a:rPr>
              <a:t>OxyContin</a:t>
            </a:r>
          </a:p>
        </p:txBody>
      </p:sp>
      <p:pic>
        <p:nvPicPr>
          <p:cNvPr id="12" name="Picture 3" descr="Oxycontin%2080mg"/>
          <p:cNvPicPr>
            <a:picLocks noChangeAspect="1" noChangeArrowheads="1"/>
          </p:cNvPicPr>
          <p:nvPr/>
        </p:nvPicPr>
        <p:blipFill>
          <a:blip r:embed="rId3" cstate="print"/>
          <a:srcRect/>
          <a:stretch>
            <a:fillRect/>
          </a:stretch>
        </p:blipFill>
        <p:spPr bwMode="auto">
          <a:xfrm>
            <a:off x="4724400" y="3124200"/>
            <a:ext cx="2438400" cy="1829598"/>
          </a:xfrm>
          <a:prstGeom prst="rect">
            <a:avLst/>
          </a:prstGeom>
          <a:noFill/>
          <a:ln w="9525">
            <a:noFill/>
            <a:miter lim="800000"/>
            <a:headEnd/>
            <a:tailEnd/>
          </a:ln>
          <a:effectLst>
            <a:innerShdw blurRad="114300">
              <a:prstClr val="black"/>
            </a:innerShdw>
          </a:effectLst>
          <a:scene3d>
            <a:camera prst="orthographicFront"/>
            <a:lightRig rig="threePt" dir="t"/>
          </a:scene3d>
          <a:sp3d>
            <a:bevelT w="152400" h="50800" prst="softRound"/>
          </a:sp3d>
        </p:spPr>
      </p:pic>
    </p:spTree>
    <p:extLst>
      <p:ext uri="{BB962C8B-B14F-4D97-AF65-F5344CB8AC3E}">
        <p14:creationId xmlns:p14="http://schemas.microsoft.com/office/powerpoint/2010/main" val="3103018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a:spLocks noChangeArrowheads="1"/>
          </p:cNvSpPr>
          <p:nvPr/>
        </p:nvSpPr>
        <p:spPr bwMode="auto">
          <a:xfrm>
            <a:off x="347105" y="356091"/>
            <a:ext cx="11734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buNone/>
            </a:pPr>
            <a:r>
              <a:rPr lang="en-US" altLang="en-US" sz="5400" u="sng" dirty="0">
                <a:solidFill>
                  <a:schemeClr val="bg1"/>
                </a:solidFill>
                <a:latin typeface="+mj-lt"/>
                <a:ea typeface="Tahoma" panose="020B0604030504040204" pitchFamily="34" charset="0"/>
                <a:cs typeface="Tahoma" panose="020B0604030504040204" pitchFamily="34" charset="0"/>
              </a:rPr>
              <a:t>The Price of Illicit Drugs</a:t>
            </a:r>
          </a:p>
        </p:txBody>
      </p:sp>
      <p:pic>
        <p:nvPicPr>
          <p:cNvPr id="4" name="Picture 3" descr="A picture containing table, indoor, floor, wooden&#10;&#10;Description generated with very high confidence">
            <a:extLst>
              <a:ext uri="{FF2B5EF4-FFF2-40B4-BE49-F238E27FC236}">
                <a16:creationId xmlns:a16="http://schemas.microsoft.com/office/drawing/2014/main" id="{EF96CBF4-35E4-4027-A3BC-7F3FF29F3E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019011" y="3574686"/>
            <a:ext cx="1358834" cy="2240990"/>
          </a:xfrm>
          <a:prstGeom prst="rect">
            <a:avLst/>
          </a:prstGeom>
        </p:spPr>
      </p:pic>
      <p:pic>
        <p:nvPicPr>
          <p:cNvPr id="13" name="Picture 12" descr="A picture containing indoor, paper&#10;&#10;Description generated with high confidence">
            <a:extLst>
              <a:ext uri="{FF2B5EF4-FFF2-40B4-BE49-F238E27FC236}">
                <a16:creationId xmlns:a16="http://schemas.microsoft.com/office/drawing/2014/main" id="{317E36E6-7280-43D3-95CC-C1687A49A3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008" t="13944" r="9180"/>
          <a:stretch/>
        </p:blipFill>
        <p:spPr>
          <a:xfrm>
            <a:off x="5134655" y="1663736"/>
            <a:ext cx="2179832" cy="1219206"/>
          </a:xfrm>
          <a:prstGeom prst="rect">
            <a:avLst/>
          </a:prstGeom>
        </p:spPr>
      </p:pic>
      <p:pic>
        <p:nvPicPr>
          <p:cNvPr id="18" name="Picture 17" descr="A wooden cutting board&#10;&#10;Description generated with high confidence">
            <a:extLst>
              <a:ext uri="{FF2B5EF4-FFF2-40B4-BE49-F238E27FC236}">
                <a16:creationId xmlns:a16="http://schemas.microsoft.com/office/drawing/2014/main" id="{854A6DD3-BA39-40B6-9367-F1537A822A5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055" t="9457"/>
          <a:stretch/>
        </p:blipFill>
        <p:spPr>
          <a:xfrm>
            <a:off x="5130069" y="4015766"/>
            <a:ext cx="2179833" cy="1370609"/>
          </a:xfrm>
          <a:prstGeom prst="rect">
            <a:avLst/>
          </a:prstGeom>
        </p:spPr>
      </p:pic>
      <p:pic>
        <p:nvPicPr>
          <p:cNvPr id="20" name="Picture 19" descr="A picture containing green&#10;&#10;Description generated with high confidence">
            <a:extLst>
              <a:ext uri="{FF2B5EF4-FFF2-40B4-BE49-F238E27FC236}">
                <a16:creationId xmlns:a16="http://schemas.microsoft.com/office/drawing/2014/main" id="{EA51AF55-5B7B-4F9A-97A2-7D8F9230EE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538" y="1689626"/>
            <a:ext cx="2240990" cy="1204247"/>
          </a:xfrm>
          <a:prstGeom prst="rect">
            <a:avLst/>
          </a:prstGeom>
        </p:spPr>
      </p:pic>
      <p:sp>
        <p:nvSpPr>
          <p:cNvPr id="21" name="TextBox 20">
            <a:extLst>
              <a:ext uri="{FF2B5EF4-FFF2-40B4-BE49-F238E27FC236}">
                <a16:creationId xmlns:a16="http://schemas.microsoft.com/office/drawing/2014/main" id="{FE2BCC93-46A9-4A67-A4E3-B0202E601032}"/>
              </a:ext>
            </a:extLst>
          </p:cNvPr>
          <p:cNvSpPr txBox="1"/>
          <p:nvPr/>
        </p:nvSpPr>
        <p:spPr>
          <a:xfrm>
            <a:off x="7610177" y="5374598"/>
            <a:ext cx="2230357" cy="707886"/>
          </a:xfrm>
          <a:prstGeom prst="rect">
            <a:avLst/>
          </a:prstGeom>
          <a:noFill/>
          <a:ln>
            <a:solidFill>
              <a:schemeClr val="tx1"/>
            </a:solidFill>
          </a:ln>
        </p:spPr>
        <p:txBody>
          <a:bodyPr wrap="square" rtlCol="0">
            <a:spAutoFit/>
          </a:bodyPr>
          <a:lstStyle/>
          <a:p>
            <a:pPr algn="ctr"/>
            <a:r>
              <a:rPr lang="en-US" sz="2000" dirty="0">
                <a:solidFill>
                  <a:schemeClr val="bg1"/>
                </a:solidFill>
              </a:rPr>
              <a:t>A Kilo of Fentanyl</a:t>
            </a:r>
          </a:p>
          <a:p>
            <a:pPr algn="ctr"/>
            <a:r>
              <a:rPr lang="en-US" sz="2000" dirty="0">
                <a:solidFill>
                  <a:schemeClr val="bg1"/>
                </a:solidFill>
              </a:rPr>
              <a:t>$3,500</a:t>
            </a:r>
          </a:p>
        </p:txBody>
      </p:sp>
      <p:sp>
        <p:nvSpPr>
          <p:cNvPr id="23" name="TextBox 22">
            <a:extLst>
              <a:ext uri="{FF2B5EF4-FFF2-40B4-BE49-F238E27FC236}">
                <a16:creationId xmlns:a16="http://schemas.microsoft.com/office/drawing/2014/main" id="{5CF18851-D718-4C9E-A216-C4FAFE3DA84C}"/>
              </a:ext>
            </a:extLst>
          </p:cNvPr>
          <p:cNvSpPr txBox="1"/>
          <p:nvPr/>
        </p:nvSpPr>
        <p:spPr>
          <a:xfrm>
            <a:off x="5134655" y="2889300"/>
            <a:ext cx="2179832" cy="707886"/>
          </a:xfrm>
          <a:prstGeom prst="rect">
            <a:avLst/>
          </a:prstGeom>
          <a:noFill/>
          <a:ln>
            <a:solidFill>
              <a:schemeClr val="tx1"/>
            </a:solidFill>
          </a:ln>
        </p:spPr>
        <p:txBody>
          <a:bodyPr wrap="square" rtlCol="0">
            <a:spAutoFit/>
          </a:bodyPr>
          <a:lstStyle/>
          <a:p>
            <a:pPr algn="ctr"/>
            <a:r>
              <a:rPr lang="en-US" sz="2000" dirty="0">
                <a:solidFill>
                  <a:schemeClr val="bg1"/>
                </a:solidFill>
              </a:rPr>
              <a:t>A Kilo of Cocaine</a:t>
            </a:r>
          </a:p>
          <a:p>
            <a:pPr algn="ctr"/>
            <a:r>
              <a:rPr lang="en-US" sz="2000" dirty="0">
                <a:solidFill>
                  <a:schemeClr val="bg1"/>
                </a:solidFill>
              </a:rPr>
              <a:t>$20,000-$46,000</a:t>
            </a:r>
          </a:p>
        </p:txBody>
      </p:sp>
      <p:sp>
        <p:nvSpPr>
          <p:cNvPr id="24" name="TextBox 23">
            <a:extLst>
              <a:ext uri="{FF2B5EF4-FFF2-40B4-BE49-F238E27FC236}">
                <a16:creationId xmlns:a16="http://schemas.microsoft.com/office/drawing/2014/main" id="{E86D8DD7-69A2-42C2-BCA8-D96DD43FFCDE}"/>
              </a:ext>
            </a:extLst>
          </p:cNvPr>
          <p:cNvSpPr txBox="1"/>
          <p:nvPr/>
        </p:nvSpPr>
        <p:spPr>
          <a:xfrm>
            <a:off x="7553786" y="2871944"/>
            <a:ext cx="2228755" cy="707886"/>
          </a:xfrm>
          <a:prstGeom prst="rect">
            <a:avLst/>
          </a:prstGeom>
          <a:noFill/>
          <a:ln>
            <a:solidFill>
              <a:schemeClr val="tx1"/>
            </a:solidFill>
          </a:ln>
        </p:spPr>
        <p:txBody>
          <a:bodyPr wrap="square" rtlCol="0">
            <a:spAutoFit/>
          </a:bodyPr>
          <a:lstStyle/>
          <a:p>
            <a:pPr algn="ctr"/>
            <a:r>
              <a:rPr lang="en-US" sz="2000" dirty="0">
                <a:solidFill>
                  <a:schemeClr val="bg1"/>
                </a:solidFill>
              </a:rPr>
              <a:t>A Kilo of Meth</a:t>
            </a:r>
          </a:p>
          <a:p>
            <a:pPr algn="ctr"/>
            <a:r>
              <a:rPr lang="en-US" sz="2000" dirty="0">
                <a:solidFill>
                  <a:schemeClr val="bg1"/>
                </a:solidFill>
              </a:rPr>
              <a:t>$10,000-$90,000</a:t>
            </a:r>
          </a:p>
        </p:txBody>
      </p:sp>
      <p:sp>
        <p:nvSpPr>
          <p:cNvPr id="25" name="TextBox 24">
            <a:extLst>
              <a:ext uri="{FF2B5EF4-FFF2-40B4-BE49-F238E27FC236}">
                <a16:creationId xmlns:a16="http://schemas.microsoft.com/office/drawing/2014/main" id="{B89A5E66-7A25-4A17-9FD9-44DEFA1224A7}"/>
              </a:ext>
            </a:extLst>
          </p:cNvPr>
          <p:cNvSpPr txBox="1"/>
          <p:nvPr/>
        </p:nvSpPr>
        <p:spPr>
          <a:xfrm>
            <a:off x="5129381" y="5374597"/>
            <a:ext cx="2170248" cy="707886"/>
          </a:xfrm>
          <a:prstGeom prst="rect">
            <a:avLst/>
          </a:prstGeom>
          <a:noFill/>
          <a:ln>
            <a:solidFill>
              <a:schemeClr val="tx1"/>
            </a:solidFill>
          </a:ln>
        </p:spPr>
        <p:txBody>
          <a:bodyPr wrap="square" rtlCol="0">
            <a:spAutoFit/>
          </a:bodyPr>
          <a:lstStyle/>
          <a:p>
            <a:pPr algn="ctr"/>
            <a:r>
              <a:rPr lang="en-US" sz="2000" dirty="0">
                <a:solidFill>
                  <a:schemeClr val="bg1"/>
                </a:solidFill>
              </a:rPr>
              <a:t>A Kilo of Heroin</a:t>
            </a:r>
          </a:p>
          <a:p>
            <a:pPr algn="ctr"/>
            <a:r>
              <a:rPr lang="en-US" sz="2000" dirty="0">
                <a:solidFill>
                  <a:schemeClr val="bg1"/>
                </a:solidFill>
              </a:rPr>
              <a:t>$32,000-$75,000</a:t>
            </a:r>
          </a:p>
        </p:txBody>
      </p:sp>
      <p:sp>
        <p:nvSpPr>
          <p:cNvPr id="19" name="TextBox 4">
            <a:extLst>
              <a:ext uri="{FF2B5EF4-FFF2-40B4-BE49-F238E27FC236}">
                <a16:creationId xmlns:a16="http://schemas.microsoft.com/office/drawing/2014/main" id="{D07FA65D-F5CB-49B0-B18B-B041C808D2D2}"/>
              </a:ext>
            </a:extLst>
          </p:cNvPr>
          <p:cNvSpPr txBox="1">
            <a:spLocks noChangeArrowheads="1"/>
          </p:cNvSpPr>
          <p:nvPr/>
        </p:nvSpPr>
        <p:spPr bwMode="auto">
          <a:xfrm>
            <a:off x="3352801" y="6374191"/>
            <a:ext cx="748836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500" dirty="0"/>
              <a:t>Source:  Open Online Internet Sources in the U.S. on 2-14-18</a:t>
            </a:r>
            <a:endParaRPr lang="en-US" altLang="en-US" sz="1400" dirty="0"/>
          </a:p>
        </p:txBody>
      </p:sp>
      <p:sp>
        <p:nvSpPr>
          <p:cNvPr id="2" name="TextBox 1">
            <a:extLst>
              <a:ext uri="{FF2B5EF4-FFF2-40B4-BE49-F238E27FC236}">
                <a16:creationId xmlns:a16="http://schemas.microsoft.com/office/drawing/2014/main" id="{4CFA0D67-D732-4ED8-9754-41F855049F7D}"/>
              </a:ext>
            </a:extLst>
          </p:cNvPr>
          <p:cNvSpPr txBox="1"/>
          <p:nvPr/>
        </p:nvSpPr>
        <p:spPr>
          <a:xfrm>
            <a:off x="838201" y="1698001"/>
            <a:ext cx="4051520" cy="2862322"/>
          </a:xfrm>
          <a:prstGeom prst="rect">
            <a:avLst/>
          </a:prstGeom>
          <a:noFill/>
        </p:spPr>
        <p:txBody>
          <a:bodyPr wrap="square" rtlCol="0">
            <a:spAutoFit/>
          </a:bodyPr>
          <a:lstStyle/>
          <a:p>
            <a:r>
              <a:rPr lang="en-US" sz="3600" b="1" dirty="0">
                <a:solidFill>
                  <a:schemeClr val="bg1"/>
                </a:solidFill>
                <a:latin typeface="+mj-lt"/>
              </a:rPr>
              <a:t>The price of drugs will vary depending on the supply, demand and location.  </a:t>
            </a:r>
          </a:p>
        </p:txBody>
      </p:sp>
    </p:spTree>
    <p:extLst>
      <p:ext uri="{BB962C8B-B14F-4D97-AF65-F5344CB8AC3E}">
        <p14:creationId xmlns:p14="http://schemas.microsoft.com/office/powerpoint/2010/main" val="3103009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Picture Placeholder 3"/>
          <p:cNvSpPr>
            <a:spLocks noGrp="1"/>
          </p:cNvSpPr>
          <p:nvPr>
            <p:ph type="pic" sz="quarter" idx="13"/>
          </p:nvPr>
        </p:nvSpPr>
        <p:spPr/>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0179" y="417654"/>
            <a:ext cx="8229599" cy="5805305"/>
          </a:xfrm>
          <a:prstGeom prst="rect">
            <a:avLst/>
          </a:prstGeom>
        </p:spPr>
      </p:pic>
    </p:spTree>
    <p:extLst>
      <p:ext uri="{BB962C8B-B14F-4D97-AF65-F5344CB8AC3E}">
        <p14:creationId xmlns:p14="http://schemas.microsoft.com/office/powerpoint/2010/main" val="831670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13603" y="557666"/>
            <a:ext cx="9495343" cy="5395428"/>
          </a:xfrm>
          <a:prstGeom prst="rect">
            <a:avLst/>
          </a:prstGeom>
        </p:spPr>
      </p:pic>
    </p:spTree>
    <p:extLst>
      <p:ext uri="{BB962C8B-B14F-4D97-AF65-F5344CB8AC3E}">
        <p14:creationId xmlns:p14="http://schemas.microsoft.com/office/powerpoint/2010/main" val="3368047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27227" y="324092"/>
            <a:ext cx="10509045" cy="6076709"/>
          </a:xfrm>
          <a:prstGeom prst="rect">
            <a:avLst/>
          </a:prstGeom>
        </p:spPr>
      </p:pic>
    </p:spTree>
    <p:extLst>
      <p:ext uri="{BB962C8B-B14F-4D97-AF65-F5344CB8AC3E}">
        <p14:creationId xmlns:p14="http://schemas.microsoft.com/office/powerpoint/2010/main" val="3015599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Black wood grain" title="Black wood grain">
            <a:extLst>
              <a:ext uri="{FF2B5EF4-FFF2-40B4-BE49-F238E27FC236}">
                <a16:creationId xmlns:a16="http://schemas.microsoft.com/office/drawing/2014/main" id="{1DFA8E42-E4CC-4EE9-BE99-2FFA2EC79C26}"/>
              </a:ext>
            </a:extLst>
          </p:cNvPr>
          <p:cNvPicPr>
            <a:picLocks noGrp="1" noChangeAspect="1"/>
          </p:cNvPicPr>
          <p:nvPr>
            <p:ph type="pic" sz="quarter" idx="13"/>
          </p:nvPr>
        </p:nvPicPr>
        <p:blipFill>
          <a:blip r:embed="rId2"/>
          <a:stretch>
            <a:fillRect/>
          </a:stretch>
        </p:blipFill>
        <p:spPr>
          <a:xfrm>
            <a:off x="95546" y="48830"/>
            <a:ext cx="11905200" cy="6565233"/>
          </a:xfrm>
        </p:spPr>
      </p:pic>
      <p:pic>
        <p:nvPicPr>
          <p:cNvPr id="2" name="Picture 1"/>
          <p:cNvPicPr>
            <a:picLocks noChangeAspect="1"/>
          </p:cNvPicPr>
          <p:nvPr/>
        </p:nvPicPr>
        <p:blipFill>
          <a:blip r:embed="rId3"/>
          <a:stretch>
            <a:fillRect/>
          </a:stretch>
        </p:blipFill>
        <p:spPr>
          <a:xfrm>
            <a:off x="830619" y="885765"/>
            <a:ext cx="4478694" cy="4314475"/>
          </a:xfrm>
          <a:prstGeom prst="rect">
            <a:avLst/>
          </a:prstGeom>
        </p:spPr>
      </p:pic>
      <p:sp>
        <p:nvSpPr>
          <p:cNvPr id="4" name="Rectangle 3"/>
          <p:cNvSpPr/>
          <p:nvPr/>
        </p:nvSpPr>
        <p:spPr>
          <a:xfrm>
            <a:off x="5734050" y="742890"/>
            <a:ext cx="6096000" cy="5324535"/>
          </a:xfrm>
          <a:prstGeom prst="rect">
            <a:avLst/>
          </a:prstGeom>
        </p:spPr>
        <p:txBody>
          <a:bodyPr>
            <a:spAutoFit/>
          </a:bodyPr>
          <a:lstStyle/>
          <a:p>
            <a:r>
              <a:rPr lang="en-US" sz="3400" spc="-30" dirty="0">
                <a:solidFill>
                  <a:schemeClr val="bg1"/>
                </a:solidFill>
                <a:latin typeface="Arial" panose="020B0604020202020204" pitchFamily="34" charset="0"/>
                <a:ea typeface="Calibri" panose="020F0502020204030204" pitchFamily="34" charset="0"/>
              </a:rPr>
              <a:t>MATRIARC (Medication Assisted Treatment Recovery Initiative for Arkansas Rural Communities) is a partnership with the Psychiatric Research Institute and the Arkansas Department of Human Services designed to expand evidence-based treatment for opioid use disorders.</a:t>
            </a:r>
            <a:endParaRPr lang="en-US" sz="3400" dirty="0">
              <a:solidFill>
                <a:schemeClr val="bg1"/>
              </a:solidFill>
            </a:endParaRPr>
          </a:p>
        </p:txBody>
      </p:sp>
    </p:spTree>
    <p:extLst>
      <p:ext uri="{BB962C8B-B14F-4D97-AF65-F5344CB8AC3E}">
        <p14:creationId xmlns:p14="http://schemas.microsoft.com/office/powerpoint/2010/main" val="1115646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Picture Placeholder 3"/>
          <p:cNvSpPr>
            <a:spLocks noGrp="1"/>
          </p:cNvSpPr>
          <p:nvPr>
            <p:ph type="pic" sz="quarter" idx="13"/>
          </p:nvPr>
        </p:nvSpPr>
        <p:spPr/>
      </p:sp>
      <p:pic>
        <p:nvPicPr>
          <p:cNvPr id="5" name="Picture 4"/>
          <p:cNvPicPr>
            <a:picLocks noChangeAspect="1"/>
          </p:cNvPicPr>
          <p:nvPr/>
        </p:nvPicPr>
        <p:blipFill>
          <a:blip r:embed="rId2"/>
          <a:stretch>
            <a:fillRect/>
          </a:stretch>
        </p:blipFill>
        <p:spPr>
          <a:xfrm>
            <a:off x="2143619" y="127322"/>
            <a:ext cx="7904762" cy="6706440"/>
          </a:xfrm>
          <a:prstGeom prst="rect">
            <a:avLst/>
          </a:prstGeom>
        </p:spPr>
      </p:pic>
    </p:spTree>
    <p:extLst>
      <p:ext uri="{BB962C8B-B14F-4D97-AF65-F5344CB8AC3E}">
        <p14:creationId xmlns:p14="http://schemas.microsoft.com/office/powerpoint/2010/main" val="2649565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Black wood grain" title="Black wood grain">
            <a:extLst>
              <a:ext uri="{FF2B5EF4-FFF2-40B4-BE49-F238E27FC236}">
                <a16:creationId xmlns:a16="http://schemas.microsoft.com/office/drawing/2014/main" id="{1DFA8E42-E4CC-4EE9-BE99-2FFA2EC79C26}"/>
              </a:ext>
            </a:extLst>
          </p:cNvPr>
          <p:cNvPicPr>
            <a:picLocks noGrp="1" noChangeAspect="1"/>
          </p:cNvPicPr>
          <p:nvPr>
            <p:ph type="pic" sz="quarter" idx="13"/>
          </p:nvPr>
        </p:nvPicPr>
        <p:blipFill>
          <a:blip r:embed="rId2"/>
          <a:stretch>
            <a:fillRect/>
          </a:stretch>
        </p:blipFill>
        <p:spPr>
          <a:xfrm>
            <a:off x="124121" y="116566"/>
            <a:ext cx="11905200" cy="6565233"/>
          </a:xfrm>
        </p:spPr>
      </p:pic>
      <p:pic>
        <p:nvPicPr>
          <p:cNvPr id="2" name="Picture 1"/>
          <p:cNvPicPr>
            <a:picLocks noChangeAspect="1"/>
          </p:cNvPicPr>
          <p:nvPr/>
        </p:nvPicPr>
        <p:blipFill>
          <a:blip r:embed="rId3"/>
          <a:stretch>
            <a:fillRect/>
          </a:stretch>
        </p:blipFill>
        <p:spPr>
          <a:xfrm>
            <a:off x="3713584" y="1133939"/>
            <a:ext cx="4478694" cy="4314475"/>
          </a:xfrm>
          <a:prstGeom prst="rect">
            <a:avLst/>
          </a:prstGeom>
        </p:spPr>
      </p:pic>
      <p:pic>
        <p:nvPicPr>
          <p:cNvPr id="3" name="Picture 2"/>
          <p:cNvPicPr>
            <a:picLocks noChangeAspect="1"/>
          </p:cNvPicPr>
          <p:nvPr/>
        </p:nvPicPr>
        <p:blipFill>
          <a:blip r:embed="rId4"/>
          <a:stretch>
            <a:fillRect/>
          </a:stretch>
        </p:blipFill>
        <p:spPr>
          <a:xfrm>
            <a:off x="2048381" y="1129000"/>
            <a:ext cx="8095238" cy="4600000"/>
          </a:xfrm>
          <a:prstGeom prst="rect">
            <a:avLst/>
          </a:prstGeom>
        </p:spPr>
      </p:pic>
    </p:spTree>
    <p:extLst>
      <p:ext uri="{BB962C8B-B14F-4D97-AF65-F5344CB8AC3E}">
        <p14:creationId xmlns:p14="http://schemas.microsoft.com/office/powerpoint/2010/main" val="38629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Picture Placeholder 3"/>
          <p:cNvSpPr>
            <a:spLocks noGrp="1"/>
          </p:cNvSpPr>
          <p:nvPr>
            <p:ph type="pic" sz="quarter" idx="13"/>
          </p:nvPr>
        </p:nvSpPr>
        <p:spPr/>
      </p:sp>
      <p:pic>
        <p:nvPicPr>
          <p:cNvPr id="6" name="Picture 5"/>
          <p:cNvPicPr>
            <a:picLocks noChangeAspect="1"/>
          </p:cNvPicPr>
          <p:nvPr/>
        </p:nvPicPr>
        <p:blipFill>
          <a:blip r:embed="rId2"/>
          <a:stretch>
            <a:fillRect/>
          </a:stretch>
        </p:blipFill>
        <p:spPr>
          <a:xfrm>
            <a:off x="2233915" y="162046"/>
            <a:ext cx="7708738" cy="6562845"/>
          </a:xfrm>
          <a:prstGeom prst="rect">
            <a:avLst/>
          </a:prstGeom>
        </p:spPr>
      </p:pic>
    </p:spTree>
    <p:extLst>
      <p:ext uri="{BB962C8B-B14F-4D97-AF65-F5344CB8AC3E}">
        <p14:creationId xmlns:p14="http://schemas.microsoft.com/office/powerpoint/2010/main" val="2434199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Black wood grain" title="Black wood grain">
            <a:extLst>
              <a:ext uri="{FF2B5EF4-FFF2-40B4-BE49-F238E27FC236}">
                <a16:creationId xmlns:a16="http://schemas.microsoft.com/office/drawing/2014/main" id="{1DFA8E42-E4CC-4EE9-BE99-2FFA2EC79C26}"/>
              </a:ext>
            </a:extLst>
          </p:cNvPr>
          <p:cNvPicPr>
            <a:picLocks noGrp="1" noChangeAspect="1"/>
          </p:cNvPicPr>
          <p:nvPr>
            <p:ph type="pic" sz="quarter" idx="13"/>
          </p:nvPr>
        </p:nvPicPr>
        <p:blipFill>
          <a:blip r:embed="rId2"/>
          <a:stretch>
            <a:fillRect/>
          </a:stretch>
        </p:blipFill>
        <p:spPr>
          <a:xfrm>
            <a:off x="124121" y="116566"/>
            <a:ext cx="11905200" cy="6565233"/>
          </a:xfrm>
        </p:spPr>
      </p:pic>
      <p:sp>
        <p:nvSpPr>
          <p:cNvPr id="3" name="Rectangle 2"/>
          <p:cNvSpPr/>
          <p:nvPr/>
        </p:nvSpPr>
        <p:spPr>
          <a:xfrm>
            <a:off x="847725" y="844636"/>
            <a:ext cx="10820400" cy="5493812"/>
          </a:xfrm>
          <a:prstGeom prst="rect">
            <a:avLst/>
          </a:prstGeom>
        </p:spPr>
        <p:txBody>
          <a:bodyPr wrap="square">
            <a:spAutoFit/>
          </a:bodyPr>
          <a:lstStyle/>
          <a:p>
            <a:pPr algn="ctr"/>
            <a:r>
              <a:rPr lang="en-US" sz="6500" b="1" dirty="0">
                <a:solidFill>
                  <a:schemeClr val="bg1"/>
                </a:solidFill>
                <a:latin typeface="Calibri" panose="020F0502020204030204" pitchFamily="34" charset="0"/>
                <a:ea typeface="Calibri" panose="020F0502020204030204" pitchFamily="34" charset="0"/>
              </a:rPr>
              <a:t>APART  </a:t>
            </a:r>
            <a:endParaRPr lang="en-US" sz="6500" dirty="0">
              <a:solidFill>
                <a:schemeClr val="bg1"/>
              </a:solidFill>
              <a:latin typeface="Calibri" panose="020F0502020204030204" pitchFamily="34" charset="0"/>
              <a:ea typeface="Calibri" panose="020F0502020204030204" pitchFamily="34" charset="0"/>
            </a:endParaRPr>
          </a:p>
          <a:p>
            <a:r>
              <a:rPr lang="en-US" sz="2600" dirty="0">
                <a:solidFill>
                  <a:schemeClr val="bg1"/>
                </a:solidFill>
                <a:latin typeface="Calibri" panose="020F0502020204030204" pitchFamily="34" charset="0"/>
                <a:ea typeface="Calibri" panose="020F0502020204030204" pitchFamily="34" charset="0"/>
              </a:rPr>
              <a:t>Arkansas Peers Achieving Recovery Together.</a:t>
            </a:r>
          </a:p>
          <a:p>
            <a:r>
              <a:rPr lang="en-US" sz="2600" dirty="0">
                <a:solidFill>
                  <a:schemeClr val="bg1"/>
                </a:solidFill>
                <a:latin typeface="Calibri" panose="020F0502020204030204" pitchFamily="34" charset="0"/>
                <a:ea typeface="Calibri" panose="020F0502020204030204" pitchFamily="34" charset="0"/>
              </a:rPr>
              <a:t> </a:t>
            </a:r>
          </a:p>
          <a:p>
            <a:r>
              <a:rPr lang="en-US" sz="2600" dirty="0">
                <a:solidFill>
                  <a:schemeClr val="bg1"/>
                </a:solidFill>
                <a:latin typeface="Calibri" panose="020F0502020204030204" pitchFamily="34" charset="0"/>
                <a:ea typeface="Calibri" panose="020F0502020204030204" pitchFamily="34" charset="0"/>
              </a:rPr>
              <a:t>Mission - To expand recovery services for Substance Use throughout the State of Arkansas. To develop, implement and evaluate statewide efforts to broaden recovery and awareness.</a:t>
            </a:r>
          </a:p>
          <a:p>
            <a:r>
              <a:rPr lang="en-US" sz="2600" dirty="0">
                <a:solidFill>
                  <a:schemeClr val="bg1"/>
                </a:solidFill>
                <a:latin typeface="Calibri" panose="020F0502020204030204" pitchFamily="34" charset="0"/>
                <a:ea typeface="Calibri" panose="020F0502020204030204" pitchFamily="34" charset="0"/>
              </a:rPr>
              <a:t> </a:t>
            </a:r>
          </a:p>
          <a:p>
            <a:r>
              <a:rPr lang="en-US" sz="2600" dirty="0">
                <a:solidFill>
                  <a:schemeClr val="bg1"/>
                </a:solidFill>
                <a:latin typeface="Calibri" panose="020F0502020204030204" pitchFamily="34" charset="0"/>
                <a:ea typeface="Calibri" panose="020F0502020204030204" pitchFamily="34" charset="0"/>
              </a:rPr>
              <a:t>Vision - To be the premiere stigma free, recovery-oriented state dedicated to changing and saving lives.</a:t>
            </a:r>
          </a:p>
          <a:p>
            <a:r>
              <a:rPr lang="en-US" sz="2600" dirty="0">
                <a:solidFill>
                  <a:schemeClr val="bg1"/>
                </a:solidFill>
                <a:latin typeface="Calibri" panose="020F0502020204030204" pitchFamily="34" charset="0"/>
                <a:ea typeface="Calibri" panose="020F0502020204030204" pitchFamily="34" charset="0"/>
              </a:rPr>
              <a:t> </a:t>
            </a:r>
          </a:p>
          <a:p>
            <a:r>
              <a:rPr lang="en-US" sz="2600" dirty="0">
                <a:solidFill>
                  <a:schemeClr val="bg1"/>
                </a:solidFill>
                <a:latin typeface="Calibri" panose="020F0502020204030204" pitchFamily="34" charset="0"/>
                <a:ea typeface="Calibri" panose="020F0502020204030204" pitchFamily="34" charset="0"/>
              </a:rPr>
              <a:t>Purpose - To place peer support in positions to be most effective in helping others achieve recovery from Substance </a:t>
            </a:r>
            <a:r>
              <a:rPr lang="en-US" dirty="0">
                <a:latin typeface="Calibri" panose="020F0502020204030204" pitchFamily="34" charset="0"/>
                <a:ea typeface="Calibri" panose="020F0502020204030204" pitchFamily="34" charset="0"/>
              </a:rPr>
              <a:t>Use</a:t>
            </a:r>
          </a:p>
        </p:txBody>
      </p:sp>
    </p:spTree>
    <p:extLst>
      <p:ext uri="{BB962C8B-B14F-4D97-AF65-F5344CB8AC3E}">
        <p14:creationId xmlns:p14="http://schemas.microsoft.com/office/powerpoint/2010/main" val="2856058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09800" y="457201"/>
            <a:ext cx="7664632" cy="5961449"/>
          </a:xfrm>
          <a:prstGeom prst="rect">
            <a:avLst/>
          </a:prstGeom>
        </p:spPr>
      </p:pic>
    </p:spTree>
    <p:extLst>
      <p:ext uri="{BB962C8B-B14F-4D97-AF65-F5344CB8AC3E}">
        <p14:creationId xmlns:p14="http://schemas.microsoft.com/office/powerpoint/2010/main" val="2907592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48939" y="1443763"/>
            <a:ext cx="10554788" cy="5016758"/>
          </a:xfrm>
          <a:prstGeom prst="rect">
            <a:avLst/>
          </a:prstGeom>
        </p:spPr>
        <p:txBody>
          <a:bodyPr wrap="square">
            <a:spAutoFit/>
          </a:bodyPr>
          <a:lstStyle/>
          <a:p>
            <a:r>
              <a:rPr lang="en-US" sz="2000" dirty="0">
                <a:solidFill>
                  <a:schemeClr val="bg1"/>
                </a:solidFill>
              </a:rPr>
              <a:t>  </a:t>
            </a:r>
            <a:r>
              <a:rPr lang="en-US" sz="2000" b="1" dirty="0">
                <a:solidFill>
                  <a:schemeClr val="bg1"/>
                </a:solidFill>
              </a:rPr>
              <a:t>(a)</a:t>
            </a:r>
            <a:r>
              <a:rPr lang="en-US" sz="2000" dirty="0">
                <a:solidFill>
                  <a:schemeClr val="bg1"/>
                </a:solidFill>
              </a:rPr>
              <a:t> A healthcare professional acting in good faith may directly or by standing order prescribe and dispense an opioid antagonist to:</a:t>
            </a:r>
            <a:br>
              <a:rPr lang="en-US" sz="2000" dirty="0">
                <a:solidFill>
                  <a:schemeClr val="bg1"/>
                </a:solidFill>
              </a:rPr>
            </a:br>
            <a:r>
              <a:rPr lang="en-US" sz="2000" dirty="0">
                <a:solidFill>
                  <a:schemeClr val="bg1"/>
                </a:solidFill>
              </a:rPr>
              <a:t/>
            </a:r>
            <a:br>
              <a:rPr lang="en-US" sz="2000" dirty="0">
                <a:solidFill>
                  <a:schemeClr val="bg1"/>
                </a:solidFill>
              </a:rPr>
            </a:br>
            <a:r>
              <a:rPr lang="en-US" sz="2000" dirty="0">
                <a:solidFill>
                  <a:schemeClr val="bg1"/>
                </a:solidFill>
              </a:rPr>
              <a:t>   </a:t>
            </a:r>
            <a:r>
              <a:rPr lang="en-US" sz="2000" b="1" dirty="0">
                <a:solidFill>
                  <a:schemeClr val="bg1"/>
                </a:solidFill>
              </a:rPr>
              <a:t>(5)</a:t>
            </a:r>
            <a:r>
              <a:rPr lang="en-US" sz="2000" dirty="0">
                <a:solidFill>
                  <a:schemeClr val="bg1"/>
                </a:solidFill>
              </a:rPr>
              <a:t> A first responder;</a:t>
            </a:r>
            <a:br>
              <a:rPr lang="en-US" sz="2000" dirty="0">
                <a:solidFill>
                  <a:schemeClr val="bg1"/>
                </a:solidFill>
              </a:rPr>
            </a:br>
            <a:r>
              <a:rPr lang="en-US" sz="2000" dirty="0">
                <a:solidFill>
                  <a:schemeClr val="bg1"/>
                </a:solidFill>
              </a:rPr>
              <a:t/>
            </a:r>
            <a:br>
              <a:rPr lang="en-US" sz="2000" dirty="0">
                <a:solidFill>
                  <a:schemeClr val="bg1"/>
                </a:solidFill>
              </a:rPr>
            </a:br>
            <a:r>
              <a:rPr lang="en-US" sz="2000" dirty="0">
                <a:solidFill>
                  <a:schemeClr val="bg1"/>
                </a:solidFill>
              </a:rPr>
              <a:t>   </a:t>
            </a:r>
            <a:r>
              <a:rPr lang="en-US" sz="2000" b="1" dirty="0">
                <a:solidFill>
                  <a:schemeClr val="bg1"/>
                </a:solidFill>
              </a:rPr>
              <a:t>(6)</a:t>
            </a:r>
            <a:r>
              <a:rPr lang="en-US" sz="2000" dirty="0">
                <a:solidFill>
                  <a:schemeClr val="bg1"/>
                </a:solidFill>
              </a:rPr>
              <a:t> A law enforcement officer or agency; or</a:t>
            </a:r>
            <a:br>
              <a:rPr lang="en-US" sz="2000" dirty="0">
                <a:solidFill>
                  <a:schemeClr val="bg1"/>
                </a:solidFill>
              </a:rPr>
            </a:br>
            <a:r>
              <a:rPr lang="en-US" sz="2000" dirty="0">
                <a:solidFill>
                  <a:schemeClr val="bg1"/>
                </a:solidFill>
              </a:rPr>
              <a:t/>
            </a:r>
            <a:br>
              <a:rPr lang="en-US" sz="2000" dirty="0">
                <a:solidFill>
                  <a:schemeClr val="bg1"/>
                </a:solidFill>
              </a:rPr>
            </a:br>
            <a:r>
              <a:rPr lang="en-US" sz="2000" b="1" dirty="0">
                <a:solidFill>
                  <a:schemeClr val="bg1"/>
                </a:solidFill>
              </a:rPr>
              <a:t>(b)</a:t>
            </a:r>
            <a:r>
              <a:rPr lang="en-US" sz="2000" dirty="0">
                <a:solidFill>
                  <a:schemeClr val="bg1"/>
                </a:solidFill>
              </a:rPr>
              <a:t> A person acting in good faith who reasonably believes that another person is experiencing an opioid-related drug overdose may administer an opioid antagonist that was prescribed and dispensed under section (a) of this section.</a:t>
            </a:r>
            <a:r>
              <a:rPr lang="en-US" sz="2000" dirty="0"/>
              <a:t/>
            </a:r>
            <a:br>
              <a:rPr lang="en-US" sz="2000" dirty="0"/>
            </a:br>
            <a:r>
              <a:rPr lang="en-US" sz="2000" dirty="0"/>
              <a:t/>
            </a:r>
            <a:br>
              <a:rPr lang="en-US" sz="2000" dirty="0"/>
            </a:br>
            <a:r>
              <a:rPr lang="en-US" sz="2000" b="1" dirty="0"/>
              <a:t>(c)</a:t>
            </a:r>
            <a:r>
              <a:rPr lang="en-US" sz="2000" dirty="0"/>
              <a:t> </a:t>
            </a:r>
            <a:r>
              <a:rPr lang="en-US" sz="2000" dirty="0">
                <a:solidFill>
                  <a:schemeClr val="bg1"/>
                </a:solidFill>
              </a:rPr>
              <a:t>The following individuals are immune from civil liability, criminal liability, or professional sanctions for administering, prescribing, or dispensing an opioid antagonist under this section:</a:t>
            </a:r>
            <a:br>
              <a:rPr lang="en-US" sz="2000" dirty="0">
                <a:solidFill>
                  <a:schemeClr val="bg1"/>
                </a:solidFill>
              </a:rPr>
            </a:br>
            <a:r>
              <a:rPr lang="en-US" sz="2000" dirty="0">
                <a:solidFill>
                  <a:schemeClr val="bg1"/>
                </a:solidFill>
              </a:rPr>
              <a:t/>
            </a:r>
            <a:br>
              <a:rPr lang="en-US" sz="2000" dirty="0">
                <a:solidFill>
                  <a:schemeClr val="bg1"/>
                </a:solidFill>
              </a:rPr>
            </a:br>
            <a:r>
              <a:rPr lang="en-US" sz="2000" dirty="0">
                <a:solidFill>
                  <a:schemeClr val="bg1"/>
                </a:solidFill>
              </a:rPr>
              <a:t>   </a:t>
            </a:r>
            <a:r>
              <a:rPr lang="en-US" sz="2000" b="1" dirty="0">
                <a:solidFill>
                  <a:schemeClr val="bg1"/>
                </a:solidFill>
              </a:rPr>
              <a:t>(3)</a:t>
            </a:r>
            <a:r>
              <a:rPr lang="en-US" sz="2000" dirty="0">
                <a:solidFill>
                  <a:schemeClr val="bg1"/>
                </a:solidFill>
              </a:rPr>
              <a:t> A person other than a healthcare professional who administers an opioid antagonist under subsection (b) of this section.</a:t>
            </a:r>
          </a:p>
        </p:txBody>
      </p:sp>
      <p:sp>
        <p:nvSpPr>
          <p:cNvPr id="6" name="Title 1"/>
          <p:cNvSpPr>
            <a:spLocks noGrp="1"/>
          </p:cNvSpPr>
          <p:nvPr>
            <p:ph type="title"/>
          </p:nvPr>
        </p:nvSpPr>
        <p:spPr>
          <a:xfrm>
            <a:off x="533400" y="274638"/>
            <a:ext cx="10744200" cy="1143000"/>
          </a:xfrm>
        </p:spPr>
        <p:txBody>
          <a:bodyPr>
            <a:noAutofit/>
          </a:bodyPr>
          <a:lstStyle/>
          <a:p>
            <a:pPr algn="ctr"/>
            <a:r>
              <a:rPr lang="en-US" dirty="0"/>
              <a:t>The Solution: 20-13-1604  Opioid antagonist – Immunity-ACT 1222 of 2015</a:t>
            </a:r>
          </a:p>
        </p:txBody>
      </p:sp>
    </p:spTree>
    <p:extLst>
      <p:ext uri="{BB962C8B-B14F-4D97-AF65-F5344CB8AC3E}">
        <p14:creationId xmlns:p14="http://schemas.microsoft.com/office/powerpoint/2010/main" val="3370348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88222" y="1221274"/>
            <a:ext cx="10908574" cy="3477875"/>
          </a:xfrm>
          <a:prstGeom prst="rect">
            <a:avLst/>
          </a:prstGeom>
          <a:noFill/>
        </p:spPr>
        <p:txBody>
          <a:bodyPr wrap="square" numCol="1" rtlCol="0">
            <a:spAutoFit/>
          </a:bodyPr>
          <a:lstStyle/>
          <a:p>
            <a:pPr algn="ctr"/>
            <a:r>
              <a:rPr lang="en-US" sz="4400" dirty="0" smtClean="0">
                <a:solidFill>
                  <a:schemeClr val="bg1"/>
                </a:solidFill>
              </a:rPr>
              <a:t>Act 284 of 2017 allows easier access to naloxone:</a:t>
            </a:r>
          </a:p>
          <a:p>
            <a:pPr algn="ctr"/>
            <a:r>
              <a:rPr lang="en-US" sz="4400" dirty="0" smtClean="0">
                <a:solidFill>
                  <a:schemeClr val="bg1"/>
                </a:solidFill>
              </a:rPr>
              <a:t>“</a:t>
            </a:r>
            <a:r>
              <a:rPr lang="en-US" sz="4400" dirty="0">
                <a:solidFill>
                  <a:schemeClr val="bg1"/>
                </a:solidFill>
              </a:rPr>
              <a:t>Pursuant to a statewide protocol, a </a:t>
            </a:r>
            <a:r>
              <a:rPr lang="en-US" sz="4400" dirty="0" smtClean="0">
                <a:solidFill>
                  <a:schemeClr val="bg1"/>
                </a:solidFill>
              </a:rPr>
              <a:t>pharmacist </a:t>
            </a:r>
            <a:r>
              <a:rPr lang="en-US" sz="4400" dirty="0">
                <a:solidFill>
                  <a:schemeClr val="bg1"/>
                </a:solidFill>
              </a:rPr>
              <a:t>may initiate therapy and administer or dispense, or both, </a:t>
            </a:r>
            <a:r>
              <a:rPr lang="en-US" sz="4400" dirty="0" smtClean="0">
                <a:solidFill>
                  <a:schemeClr val="bg1"/>
                </a:solidFill>
              </a:rPr>
              <a:t>Naloxone”  </a:t>
            </a:r>
            <a:endParaRPr lang="en-US" sz="4400" dirty="0">
              <a:solidFill>
                <a:schemeClr val="bg1"/>
              </a:solidFill>
            </a:endParaRPr>
          </a:p>
        </p:txBody>
      </p:sp>
    </p:spTree>
    <p:extLst>
      <p:ext uri="{BB962C8B-B14F-4D97-AF65-F5344CB8AC3E}">
        <p14:creationId xmlns:p14="http://schemas.microsoft.com/office/powerpoint/2010/main" val="864707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57145" y="1462867"/>
            <a:ext cx="5020056" cy="1633085"/>
          </a:xfrm>
        </p:spPr>
        <p:txBody>
          <a:bodyPr>
            <a:normAutofit fontScale="90000"/>
          </a:bodyPr>
          <a:lstStyle/>
          <a:p>
            <a:pPr algn="ctr"/>
            <a:r>
              <a:rPr lang="en-US" dirty="0"/>
              <a:t>Identifying an Opioid Overdose</a:t>
            </a:r>
          </a:p>
        </p:txBody>
      </p:sp>
      <p:sp>
        <p:nvSpPr>
          <p:cNvPr id="5" name="Slide Number Placeholder 4"/>
          <p:cNvSpPr>
            <a:spLocks noGrp="1"/>
          </p:cNvSpPr>
          <p:nvPr>
            <p:ph type="sldNum" sz="quarter" idx="4294967295"/>
          </p:nvPr>
        </p:nvSpPr>
        <p:spPr>
          <a:xfrm>
            <a:off x="10058400" y="6388100"/>
            <a:ext cx="2133600" cy="476250"/>
          </a:xfrm>
        </p:spPr>
        <p:txBody>
          <a:bodyPr/>
          <a:lstStyle/>
          <a:p>
            <a:fld id="{C7AEC4A7-7850-40C2-A4C4-DDE3270F79AE}" type="slidenum">
              <a:rPr lang="en-US" smtClean="0"/>
              <a:pPr/>
              <a:t>29</a:t>
            </a:fld>
            <a:endParaRPr lang="en-US" dirty="0"/>
          </a:p>
        </p:txBody>
      </p:sp>
      <p:pic>
        <p:nvPicPr>
          <p:cNvPr id="3" name="Picture 2"/>
          <p:cNvPicPr>
            <a:picLocks noChangeAspect="1"/>
          </p:cNvPicPr>
          <p:nvPr/>
        </p:nvPicPr>
        <p:blipFill>
          <a:blip r:embed="rId2"/>
          <a:stretch>
            <a:fillRect/>
          </a:stretch>
        </p:blipFill>
        <p:spPr>
          <a:xfrm>
            <a:off x="760005" y="2505643"/>
            <a:ext cx="2297140" cy="2356042"/>
          </a:xfrm>
          <a:prstGeom prst="rect">
            <a:avLst/>
          </a:prstGeom>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0488" y="2075727"/>
            <a:ext cx="3795823" cy="3810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5412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10304" y="1830801"/>
            <a:ext cx="7968731" cy="2553904"/>
          </a:xfrm>
          <a:prstGeom prst="rect">
            <a:avLst/>
          </a:prstGeom>
        </p:spPr>
        <p:txBody>
          <a:bodyPr wrap="square">
            <a:spAutoFit/>
          </a:bodyPr>
          <a:lstStyle/>
          <a:p>
            <a:pPr algn="ctr"/>
            <a:r>
              <a:rPr lang="en-US" sz="4399" b="1" dirty="0">
                <a:solidFill>
                  <a:schemeClr val="bg1"/>
                </a:solidFill>
                <a:latin typeface="Calibri,Bold"/>
              </a:rPr>
              <a:t>$115 billion</a:t>
            </a:r>
            <a:endParaRPr lang="en-US" sz="4399" b="1" dirty="0">
              <a:solidFill>
                <a:schemeClr val="bg1"/>
              </a:solidFill>
              <a:latin typeface="Calibri,Bold"/>
              <a:cs typeface="Consolas" panose="020B0609020204030204" pitchFamily="49" charset="0"/>
            </a:endParaRPr>
          </a:p>
          <a:p>
            <a:pPr algn="ctr"/>
            <a:r>
              <a:rPr lang="en-US" sz="2999" dirty="0">
                <a:solidFill>
                  <a:schemeClr val="bg1"/>
                </a:solidFill>
                <a:latin typeface="+mj-lt"/>
                <a:cs typeface="Consolas" panose="020B0609020204030204" pitchFamily="49" charset="0"/>
              </a:rPr>
              <a:t>Cost of prescription opioid dependence, abuse, and overdose in the United</a:t>
            </a:r>
          </a:p>
          <a:p>
            <a:pPr algn="ctr"/>
            <a:r>
              <a:rPr lang="en-US" sz="2999" dirty="0">
                <a:solidFill>
                  <a:schemeClr val="bg1"/>
                </a:solidFill>
                <a:latin typeface="+mj-lt"/>
                <a:cs typeface="Consolas" panose="020B0609020204030204" pitchFamily="49" charset="0"/>
              </a:rPr>
              <a:t>States in 2017</a:t>
            </a:r>
          </a:p>
          <a:p>
            <a:endParaRPr lang="en-US" sz="2599" dirty="0">
              <a:latin typeface="Calibri" panose="020F0502020204030204" pitchFamily="34" charset="0"/>
            </a:endParaRPr>
          </a:p>
        </p:txBody>
      </p:sp>
      <p:sp>
        <p:nvSpPr>
          <p:cNvPr id="4" name="Title 1"/>
          <p:cNvSpPr txBox="1">
            <a:spLocks/>
          </p:cNvSpPr>
          <p:nvPr/>
        </p:nvSpPr>
        <p:spPr>
          <a:xfrm>
            <a:off x="1601372" y="305614"/>
            <a:ext cx="8455997" cy="1142702"/>
          </a:xfrm>
          <a:prstGeom prst="rect">
            <a:avLst/>
          </a:prstGeom>
        </p:spPr>
        <p:txBody>
          <a:bodyPr/>
          <a:lstStyle>
            <a:lvl1pPr algn="l" rtl="0" fontAlgn="base">
              <a:spcBef>
                <a:spcPct val="0"/>
              </a:spcBef>
              <a:spcAft>
                <a:spcPct val="0"/>
              </a:spcAft>
              <a:defRPr sz="5000">
                <a:solidFill>
                  <a:schemeClr val="tx2"/>
                </a:solidFill>
                <a:latin typeface="+mj-lt"/>
                <a:ea typeface="+mj-ea"/>
                <a:cs typeface="+mj-cs"/>
              </a:defRPr>
            </a:lvl1pPr>
            <a:lvl2pPr algn="l" rtl="0" fontAlgn="base">
              <a:spcBef>
                <a:spcPct val="0"/>
              </a:spcBef>
              <a:spcAft>
                <a:spcPct val="0"/>
              </a:spcAft>
              <a:defRPr sz="5000">
                <a:solidFill>
                  <a:schemeClr val="tx2"/>
                </a:solidFill>
                <a:latin typeface="Tahoma" pitchFamily="34" charset="0"/>
              </a:defRPr>
            </a:lvl2pPr>
            <a:lvl3pPr algn="l" rtl="0" fontAlgn="base">
              <a:spcBef>
                <a:spcPct val="0"/>
              </a:spcBef>
              <a:spcAft>
                <a:spcPct val="0"/>
              </a:spcAft>
              <a:defRPr sz="5000">
                <a:solidFill>
                  <a:schemeClr val="tx2"/>
                </a:solidFill>
                <a:latin typeface="Tahoma" pitchFamily="34" charset="0"/>
              </a:defRPr>
            </a:lvl3pPr>
            <a:lvl4pPr algn="l" rtl="0" fontAlgn="base">
              <a:spcBef>
                <a:spcPct val="0"/>
              </a:spcBef>
              <a:spcAft>
                <a:spcPct val="0"/>
              </a:spcAft>
              <a:defRPr sz="5000">
                <a:solidFill>
                  <a:schemeClr val="tx2"/>
                </a:solidFill>
                <a:latin typeface="Tahoma" pitchFamily="34" charset="0"/>
              </a:defRPr>
            </a:lvl4pPr>
            <a:lvl5pPr algn="l" rtl="0" fontAlgn="base">
              <a:spcBef>
                <a:spcPct val="0"/>
              </a:spcBef>
              <a:spcAft>
                <a:spcPct val="0"/>
              </a:spcAft>
              <a:defRPr sz="5000">
                <a:solidFill>
                  <a:schemeClr val="tx2"/>
                </a:solidFill>
                <a:latin typeface="Tahoma" pitchFamily="34" charset="0"/>
              </a:defRPr>
            </a:lvl5pPr>
            <a:lvl6pPr marL="457200" algn="l" rtl="0" fontAlgn="base">
              <a:spcBef>
                <a:spcPct val="0"/>
              </a:spcBef>
              <a:spcAft>
                <a:spcPct val="0"/>
              </a:spcAft>
              <a:defRPr sz="5000">
                <a:solidFill>
                  <a:schemeClr val="tx2"/>
                </a:solidFill>
                <a:latin typeface="Tahoma" pitchFamily="34" charset="0"/>
              </a:defRPr>
            </a:lvl6pPr>
            <a:lvl7pPr marL="914400" algn="l" rtl="0" fontAlgn="base">
              <a:spcBef>
                <a:spcPct val="0"/>
              </a:spcBef>
              <a:spcAft>
                <a:spcPct val="0"/>
              </a:spcAft>
              <a:defRPr sz="5000">
                <a:solidFill>
                  <a:schemeClr val="tx2"/>
                </a:solidFill>
                <a:latin typeface="Tahoma" pitchFamily="34" charset="0"/>
              </a:defRPr>
            </a:lvl7pPr>
            <a:lvl8pPr marL="1371600" algn="l" rtl="0" fontAlgn="base">
              <a:spcBef>
                <a:spcPct val="0"/>
              </a:spcBef>
              <a:spcAft>
                <a:spcPct val="0"/>
              </a:spcAft>
              <a:defRPr sz="5000">
                <a:solidFill>
                  <a:schemeClr val="tx2"/>
                </a:solidFill>
                <a:latin typeface="Tahoma" pitchFamily="34" charset="0"/>
              </a:defRPr>
            </a:lvl8pPr>
            <a:lvl9pPr marL="1828800" algn="l" rtl="0" fontAlgn="base">
              <a:spcBef>
                <a:spcPct val="0"/>
              </a:spcBef>
              <a:spcAft>
                <a:spcPct val="0"/>
              </a:spcAft>
              <a:defRPr sz="5000">
                <a:solidFill>
                  <a:schemeClr val="tx2"/>
                </a:solidFill>
                <a:latin typeface="Tahoma" pitchFamily="34" charset="0"/>
              </a:defRPr>
            </a:lvl9pPr>
          </a:lstStyle>
          <a:p>
            <a:pPr algn="ctr" eaLnBrk="1" hangingPunct="1"/>
            <a:r>
              <a:rPr lang="en-US" sz="4999" kern="0" dirty="0">
                <a:solidFill>
                  <a:schemeClr val="bg1"/>
                </a:solidFill>
              </a:rPr>
              <a:t>…Our Economy</a:t>
            </a:r>
          </a:p>
        </p:txBody>
      </p:sp>
    </p:spTree>
    <p:extLst>
      <p:ext uri="{BB962C8B-B14F-4D97-AF65-F5344CB8AC3E}">
        <p14:creationId xmlns:p14="http://schemas.microsoft.com/office/powerpoint/2010/main" val="19427141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Picture Placeholder 3"/>
          <p:cNvSpPr>
            <a:spLocks noGrp="1"/>
          </p:cNvSpPr>
          <p:nvPr>
            <p:ph type="pic" sz="quarter" idx="13"/>
          </p:nvPr>
        </p:nvSpPr>
        <p:spPr/>
      </p:sp>
      <p:pic>
        <p:nvPicPr>
          <p:cNvPr id="5" name="Picture 4"/>
          <p:cNvPicPr>
            <a:picLocks noChangeAspect="1"/>
          </p:cNvPicPr>
          <p:nvPr/>
        </p:nvPicPr>
        <p:blipFill>
          <a:blip r:embed="rId2"/>
          <a:stretch>
            <a:fillRect/>
          </a:stretch>
        </p:blipFill>
        <p:spPr>
          <a:xfrm>
            <a:off x="2000762" y="1248047"/>
            <a:ext cx="8190476" cy="4361905"/>
          </a:xfrm>
          <a:prstGeom prst="rect">
            <a:avLst/>
          </a:prstGeom>
        </p:spPr>
      </p:pic>
    </p:spTree>
    <p:extLst>
      <p:ext uri="{BB962C8B-B14F-4D97-AF65-F5344CB8AC3E}">
        <p14:creationId xmlns:p14="http://schemas.microsoft.com/office/powerpoint/2010/main" val="113318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9412689-84A4-4618-8A56-056B7B0E5C81}"/>
              </a:ext>
            </a:extLst>
          </p:cNvPr>
          <p:cNvSpPr>
            <a:spLocks noGrp="1"/>
          </p:cNvSpPr>
          <p:nvPr>
            <p:ph type="sldNum" sz="quarter" idx="12"/>
          </p:nvPr>
        </p:nvSpPr>
        <p:spPr/>
        <p:txBody>
          <a:bodyPr/>
          <a:lstStyle/>
          <a:p>
            <a:fld id="{4950F5D8-22E1-4015-8661-E5B1FD28C2DE}" type="slidenum">
              <a:rPr lang="ru-RU" smtClean="0"/>
              <a:pPr/>
              <a:t>31</a:t>
            </a:fld>
            <a:endParaRPr lang="ru-RU" dirty="0"/>
          </a:p>
        </p:txBody>
      </p:sp>
      <p:sp>
        <p:nvSpPr>
          <p:cNvPr id="4" name="Date Placeholder 3">
            <a:extLst>
              <a:ext uri="{FF2B5EF4-FFF2-40B4-BE49-F238E27FC236}">
                <a16:creationId xmlns:a16="http://schemas.microsoft.com/office/drawing/2014/main" id="{85FF268F-D46F-4F74-ABB9-AB9E41B463C9}"/>
              </a:ext>
            </a:extLst>
          </p:cNvPr>
          <p:cNvSpPr>
            <a:spLocks noGrp="1"/>
          </p:cNvSpPr>
          <p:nvPr>
            <p:ph type="dt" sz="half" idx="10"/>
          </p:nvPr>
        </p:nvSpPr>
        <p:spPr/>
        <p:txBody>
          <a:bodyPr/>
          <a:lstStyle/>
          <a:p>
            <a:fld id="{A8392A16-0E09-486C-9A28-B508902D11B6}" type="datetime1">
              <a:rPr lang="en-US" smtClean="0"/>
              <a:pPr/>
              <a:t>2/4/2020</a:t>
            </a:fld>
            <a:endParaRPr lang="ru-RU" dirty="0"/>
          </a:p>
        </p:txBody>
      </p:sp>
      <p:sp>
        <p:nvSpPr>
          <p:cNvPr id="5" name="Footer Placeholder 4">
            <a:extLst>
              <a:ext uri="{FF2B5EF4-FFF2-40B4-BE49-F238E27FC236}">
                <a16:creationId xmlns:a16="http://schemas.microsoft.com/office/drawing/2014/main" id="{7AA1E1E8-1FE5-4D48-96F2-522654E59770}"/>
              </a:ext>
            </a:extLst>
          </p:cNvPr>
          <p:cNvSpPr>
            <a:spLocks noGrp="1"/>
          </p:cNvSpPr>
          <p:nvPr>
            <p:ph type="ftr" sz="quarter" idx="11"/>
          </p:nvPr>
        </p:nvSpPr>
        <p:spPr/>
        <p:txBody>
          <a:bodyPr/>
          <a:lstStyle/>
          <a:p>
            <a:r>
              <a:rPr lang="en-US" dirty="0"/>
              <a:t>ADD A FOOTER</a:t>
            </a:r>
            <a:endParaRPr lang="ru-RU" dirty="0"/>
          </a:p>
        </p:txBody>
      </p:sp>
      <p:sp>
        <p:nvSpPr>
          <p:cNvPr id="9" name="Title 1">
            <a:extLst>
              <a:ext uri="{FF2B5EF4-FFF2-40B4-BE49-F238E27FC236}">
                <a16:creationId xmlns:a16="http://schemas.microsoft.com/office/drawing/2014/main" id="{E45C665F-537D-4B74-92F8-96ED80122ADC}"/>
              </a:ext>
            </a:extLst>
          </p:cNvPr>
          <p:cNvSpPr txBox="1">
            <a:spLocks/>
          </p:cNvSpPr>
          <p:nvPr/>
        </p:nvSpPr>
        <p:spPr>
          <a:xfrm>
            <a:off x="461554" y="203745"/>
            <a:ext cx="4585780" cy="1091078"/>
          </a:xfrm>
          <a:prstGeom prst="rect">
            <a:avLst/>
          </a:prstGeom>
        </p:spPr>
        <p:txBody>
          <a:bodyPr vert="horz" lIns="0" tIns="0" rIns="0" bIns="0" rtlCol="0" anchor="ctr">
            <a:noAutofit/>
          </a:bodyPr>
          <a:lstStyle>
            <a:lvl1pPr algn="ctr" defTabSz="914400" rtl="0" eaLnBrk="1" latinLnBrk="0" hangingPunct="1">
              <a:lnSpc>
                <a:spcPct val="90000"/>
              </a:lnSpc>
              <a:spcBef>
                <a:spcPct val="0"/>
              </a:spcBef>
              <a:buNone/>
              <a:defRPr sz="3600" b="1" kern="1200">
                <a:solidFill>
                  <a:schemeClr val="bg1"/>
                </a:solidFill>
                <a:latin typeface="+mj-lt"/>
                <a:ea typeface="+mj-ea"/>
                <a:cs typeface="+mj-cs"/>
              </a:defRPr>
            </a:lvl1pPr>
          </a:lstStyle>
          <a:p>
            <a:r>
              <a:rPr lang="en-US" sz="4200" dirty="0" smtClean="0"/>
              <a:t>Arkansas EMS 2017</a:t>
            </a:r>
            <a:endParaRPr lang="ru-RU" sz="4200" dirty="0"/>
          </a:p>
        </p:txBody>
      </p:sp>
      <p:pic>
        <p:nvPicPr>
          <p:cNvPr id="10" name="Picture 9"/>
          <p:cNvPicPr>
            <a:picLocks noChangeAspect="1"/>
          </p:cNvPicPr>
          <p:nvPr/>
        </p:nvPicPr>
        <p:blipFill>
          <a:blip r:embed="rId2"/>
          <a:stretch>
            <a:fillRect/>
          </a:stretch>
        </p:blipFill>
        <p:spPr>
          <a:xfrm>
            <a:off x="274678" y="1288744"/>
            <a:ext cx="5573486" cy="5213631"/>
          </a:xfrm>
          <a:prstGeom prst="rect">
            <a:avLst/>
          </a:prstGeom>
        </p:spPr>
      </p:pic>
      <p:sp>
        <p:nvSpPr>
          <p:cNvPr id="11" name="Title 1">
            <a:extLst>
              <a:ext uri="{FF2B5EF4-FFF2-40B4-BE49-F238E27FC236}">
                <a16:creationId xmlns:a16="http://schemas.microsoft.com/office/drawing/2014/main" id="{E45C665F-537D-4B74-92F8-96ED80122ADC}"/>
              </a:ext>
            </a:extLst>
          </p:cNvPr>
          <p:cNvSpPr txBox="1">
            <a:spLocks/>
          </p:cNvSpPr>
          <p:nvPr/>
        </p:nvSpPr>
        <p:spPr>
          <a:xfrm>
            <a:off x="7110548" y="197667"/>
            <a:ext cx="4585780" cy="1091078"/>
          </a:xfrm>
          <a:prstGeom prst="rect">
            <a:avLst/>
          </a:prstGeom>
        </p:spPr>
        <p:txBody>
          <a:bodyPr vert="horz" lIns="0" tIns="0" rIns="0" bIns="0" rtlCol="0" anchor="ctr">
            <a:noAutofit/>
          </a:bodyPr>
          <a:lstStyle>
            <a:lvl1pPr algn="ctr" defTabSz="914400" rtl="0" eaLnBrk="1" latinLnBrk="0" hangingPunct="1">
              <a:lnSpc>
                <a:spcPct val="90000"/>
              </a:lnSpc>
              <a:spcBef>
                <a:spcPct val="0"/>
              </a:spcBef>
              <a:buNone/>
              <a:defRPr sz="3600" b="1" kern="1200">
                <a:solidFill>
                  <a:schemeClr val="bg1"/>
                </a:solidFill>
                <a:latin typeface="+mj-lt"/>
                <a:ea typeface="+mj-ea"/>
                <a:cs typeface="+mj-cs"/>
              </a:defRPr>
            </a:lvl1pPr>
          </a:lstStyle>
          <a:p>
            <a:r>
              <a:rPr lang="en-US" sz="4200" dirty="0" smtClean="0"/>
              <a:t>Arkansas EMS 2018</a:t>
            </a:r>
            <a:endParaRPr lang="ru-RU" sz="4200" dirty="0"/>
          </a:p>
        </p:txBody>
      </p:sp>
      <p:pic>
        <p:nvPicPr>
          <p:cNvPr id="12" name="Picture 11"/>
          <p:cNvPicPr>
            <a:picLocks noChangeAspect="1"/>
          </p:cNvPicPr>
          <p:nvPr/>
        </p:nvPicPr>
        <p:blipFill>
          <a:blip r:embed="rId3"/>
          <a:stretch>
            <a:fillRect/>
          </a:stretch>
        </p:blipFill>
        <p:spPr>
          <a:xfrm>
            <a:off x="6411686" y="1288744"/>
            <a:ext cx="5458097" cy="5213631"/>
          </a:xfrm>
          <a:prstGeom prst="rect">
            <a:avLst/>
          </a:prstGeom>
        </p:spPr>
      </p:pic>
    </p:spTree>
    <p:extLst>
      <p:ext uri="{BB962C8B-B14F-4D97-AF65-F5344CB8AC3E}">
        <p14:creationId xmlns:p14="http://schemas.microsoft.com/office/powerpoint/2010/main" val="15813634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Black wood grain" title="Black wood grain">
            <a:extLst>
              <a:ext uri="{FF2B5EF4-FFF2-40B4-BE49-F238E27FC236}">
                <a16:creationId xmlns:a16="http://schemas.microsoft.com/office/drawing/2014/main" id="{1DFA8E42-E4CC-4EE9-BE99-2FFA2EC79C26}"/>
              </a:ext>
            </a:extLst>
          </p:cNvPr>
          <p:cNvPicPr>
            <a:picLocks noGrp="1" noChangeAspect="1"/>
          </p:cNvPicPr>
          <p:nvPr>
            <p:ph type="pic" sz="quarter" idx="13"/>
          </p:nvPr>
        </p:nvPicPr>
        <p:blipFill>
          <a:blip r:embed="rId2"/>
          <a:stretch>
            <a:fillRect/>
          </a:stretch>
        </p:blipFill>
        <p:spPr>
          <a:xfrm>
            <a:off x="124121" y="116566"/>
            <a:ext cx="11905200" cy="6565233"/>
          </a:xfrm>
        </p:spPr>
      </p:pic>
      <p:pic>
        <p:nvPicPr>
          <p:cNvPr id="3" name="Picture 2"/>
          <p:cNvPicPr>
            <a:picLocks noChangeAspect="1"/>
          </p:cNvPicPr>
          <p:nvPr/>
        </p:nvPicPr>
        <p:blipFill>
          <a:blip r:embed="rId3"/>
          <a:stretch>
            <a:fillRect/>
          </a:stretch>
        </p:blipFill>
        <p:spPr>
          <a:xfrm>
            <a:off x="4491238" y="715617"/>
            <a:ext cx="2973049" cy="5462138"/>
          </a:xfrm>
          <a:prstGeom prst="rect">
            <a:avLst/>
          </a:prstGeom>
        </p:spPr>
      </p:pic>
    </p:spTree>
    <p:extLst>
      <p:ext uri="{BB962C8B-B14F-4D97-AF65-F5344CB8AC3E}">
        <p14:creationId xmlns:p14="http://schemas.microsoft.com/office/powerpoint/2010/main" val="35244503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JOSHUA ASHLEY-PAULEY </a:t>
            </a:r>
            <a:r>
              <a:rPr lang="en-US" dirty="0" smtClean="0"/>
              <a:t>ACT</a:t>
            </a:r>
            <a:br>
              <a:rPr lang="en-US" dirty="0" smtClean="0"/>
            </a:br>
            <a:r>
              <a:rPr lang="en-US" sz="3200" dirty="0" err="1"/>
              <a:t>ACT</a:t>
            </a:r>
            <a:r>
              <a:rPr lang="en-US" sz="3200" dirty="0"/>
              <a:t> 1114 OF 2015</a:t>
            </a:r>
          </a:p>
        </p:txBody>
      </p:sp>
      <p:sp>
        <p:nvSpPr>
          <p:cNvPr id="3" name="Content Placeholder 2"/>
          <p:cNvSpPr>
            <a:spLocks noGrp="1"/>
          </p:cNvSpPr>
          <p:nvPr>
            <p:ph idx="1"/>
          </p:nvPr>
        </p:nvSpPr>
        <p:spPr/>
        <p:txBody>
          <a:bodyPr>
            <a:normAutofit/>
          </a:bodyPr>
          <a:lstStyle/>
          <a:p>
            <a:r>
              <a:rPr lang="en-US" dirty="0"/>
              <a:t>A person shall not be arrested, charged, or prosecuted for possession of a controlled substance if the evidence results solely from seeking medical assistance if:</a:t>
            </a:r>
          </a:p>
          <a:p>
            <a:r>
              <a:rPr lang="en-US" dirty="0"/>
              <a:t>The person in good faith seeks medical assistance for another person who is experiencing a drug overdose; or</a:t>
            </a:r>
          </a:p>
          <a:p>
            <a:r>
              <a:rPr lang="en-US" dirty="0"/>
              <a:t>A person who is experiencing a drug overdose and in good faith seeks medical assistance for himself or herself.</a:t>
            </a:r>
          </a:p>
          <a:p>
            <a:endParaRPr lang="en-US" dirty="0"/>
          </a:p>
        </p:txBody>
      </p:sp>
    </p:spTree>
    <p:extLst>
      <p:ext uri="{BB962C8B-B14F-4D97-AF65-F5344CB8AC3E}">
        <p14:creationId xmlns:p14="http://schemas.microsoft.com/office/powerpoint/2010/main" val="30479716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4" name="Picture 3">
            <a:extLst>
              <a:ext uri="{FF2B5EF4-FFF2-40B4-BE49-F238E27FC236}">
                <a16:creationId xmlns:a16="http://schemas.microsoft.com/office/drawing/2014/main" id="{B9C8DD10-E5E0-244C-9A4C-1E5051DAE859}"/>
              </a:ext>
            </a:extLst>
          </p:cNvPr>
          <p:cNvPicPr>
            <a:picLocks noChangeAspect="1"/>
          </p:cNvPicPr>
          <p:nvPr/>
        </p:nvPicPr>
        <p:blipFill>
          <a:blip r:embed="rId3"/>
          <a:stretch>
            <a:fillRect/>
          </a:stretch>
        </p:blipFill>
        <p:spPr>
          <a:xfrm>
            <a:off x="2689389" y="1573916"/>
            <a:ext cx="2742486" cy="3669344"/>
          </a:xfrm>
          <a:prstGeom prst="rect">
            <a:avLst/>
          </a:prstGeom>
        </p:spPr>
      </p:pic>
      <p:pic>
        <p:nvPicPr>
          <p:cNvPr id="11" name="Picture 10">
            <a:extLst>
              <a:ext uri="{FF2B5EF4-FFF2-40B4-BE49-F238E27FC236}">
                <a16:creationId xmlns:a16="http://schemas.microsoft.com/office/drawing/2014/main" id="{8AD22610-04B0-5445-AD42-B26AD20F8EAE}"/>
              </a:ext>
            </a:extLst>
          </p:cNvPr>
          <p:cNvPicPr>
            <a:picLocks noChangeAspect="1"/>
          </p:cNvPicPr>
          <p:nvPr/>
        </p:nvPicPr>
        <p:blipFill>
          <a:blip r:embed="rId4"/>
          <a:stretch>
            <a:fillRect/>
          </a:stretch>
        </p:blipFill>
        <p:spPr>
          <a:xfrm>
            <a:off x="6648371" y="753342"/>
            <a:ext cx="2328941" cy="5042934"/>
          </a:xfrm>
          <a:prstGeom prst="rect">
            <a:avLst/>
          </a:prstGeom>
        </p:spPr>
      </p:pic>
    </p:spTree>
    <p:extLst>
      <p:ext uri="{BB962C8B-B14F-4D97-AF65-F5344CB8AC3E}">
        <p14:creationId xmlns:p14="http://schemas.microsoft.com/office/powerpoint/2010/main" val="1464992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92135" y="230189"/>
            <a:ext cx="8394865" cy="664797"/>
          </a:xfrm>
        </p:spPr>
        <p:txBody>
          <a:bodyPr>
            <a:noAutofit/>
          </a:bodyPr>
          <a:lstStyle/>
          <a:p>
            <a:pPr algn="ctr" defTabSz="914363" eaLnBrk="1" fontAlgn="auto" hangingPunct="1">
              <a:spcAft>
                <a:spcPts val="0"/>
              </a:spcAft>
              <a:defRPr/>
            </a:pPr>
            <a:r>
              <a:rPr sz="6000" b="1" i="1" dirty="0"/>
              <a:t>Quick Fact</a:t>
            </a:r>
          </a:p>
        </p:txBody>
      </p:sp>
      <p:sp>
        <p:nvSpPr>
          <p:cNvPr id="31747" name="Content Placeholder 2"/>
          <p:cNvSpPr>
            <a:spLocks noGrp="1"/>
          </p:cNvSpPr>
          <p:nvPr>
            <p:ph idx="1"/>
          </p:nvPr>
        </p:nvSpPr>
        <p:spPr>
          <a:xfrm>
            <a:off x="1905000" y="1169988"/>
            <a:ext cx="8382000" cy="5281446"/>
          </a:xfrm>
        </p:spPr>
        <p:txBody>
          <a:bodyPr>
            <a:normAutofit/>
          </a:bodyPr>
          <a:lstStyle/>
          <a:p>
            <a:pPr eaLnBrk="1" hangingPunct="1">
              <a:buFont typeface="Arial" panose="020B0604020202020204" pitchFamily="34" charset="0"/>
              <a:buChar char="•"/>
            </a:pPr>
            <a:r>
              <a:rPr lang="en-US" sz="3600" dirty="0"/>
              <a:t>Prescription drug abuse has always been around.  It is estimated that more than 4 billion prescriptions are written annually in the US.  Approximately 40% of them go unused (outside of a hospital setting).</a:t>
            </a:r>
          </a:p>
          <a:p>
            <a:pPr marL="0" indent="0" eaLnBrk="1" hangingPunct="1">
              <a:buNone/>
            </a:pPr>
            <a:endParaRPr lang="en-US" sz="3000" dirty="0"/>
          </a:p>
        </p:txBody>
      </p:sp>
      <p:pic>
        <p:nvPicPr>
          <p:cNvPr id="8" name="Picture 5" descr="Image of prescription symbol and bottle spilling pills."/>
          <p:cNvPicPr>
            <a:picLocks noChangeAspect="1" noChangeArrowheads="1"/>
          </p:cNvPicPr>
          <p:nvPr/>
        </p:nvPicPr>
        <p:blipFill>
          <a:blip r:embed="rId2" cstate="print"/>
          <a:srcRect/>
          <a:stretch>
            <a:fillRect/>
          </a:stretch>
        </p:blipFill>
        <p:spPr>
          <a:xfrm>
            <a:off x="4648200" y="4038601"/>
            <a:ext cx="2895600" cy="2382715"/>
          </a:xfrm>
          <a:prstGeom prst="rect">
            <a:avLst/>
          </a:prstGeom>
          <a:effectLst>
            <a:innerShdw blurRad="114300">
              <a:prstClr val="black"/>
            </a:innerShdw>
          </a:effectLst>
          <a:scene3d>
            <a:camera prst="orthographicFront"/>
            <a:lightRig rig="threePt" dir="t"/>
          </a:scene3d>
          <a:sp3d>
            <a:bevelT w="152400" h="50800" prst="softRound"/>
          </a:sp3d>
        </p:spPr>
      </p:pic>
    </p:spTree>
    <p:extLst>
      <p:ext uri="{BB962C8B-B14F-4D97-AF65-F5344CB8AC3E}">
        <p14:creationId xmlns:p14="http://schemas.microsoft.com/office/powerpoint/2010/main" val="2737643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itle 1"/>
          <p:cNvSpPr>
            <a:spLocks noGrp="1"/>
          </p:cNvSpPr>
          <p:nvPr>
            <p:ph type="title"/>
          </p:nvPr>
        </p:nvSpPr>
        <p:spPr>
          <a:xfrm>
            <a:off x="1536510" y="363564"/>
            <a:ext cx="9131490" cy="944563"/>
          </a:xfrm>
        </p:spPr>
        <p:txBody>
          <a:bodyPr>
            <a:normAutofit/>
          </a:bodyPr>
          <a:lstStyle/>
          <a:p>
            <a:pPr algn="ctr" eaLnBrk="1" hangingPunct="1"/>
            <a:r>
              <a:rPr lang="en-US" sz="4000" dirty="0"/>
              <a:t>Drug Take Back – Quantity in Pounds?</a:t>
            </a:r>
            <a:endParaRPr lang="en-US" altLang="en-US" sz="4000" i="1" dirty="0">
              <a:solidFill>
                <a:srgbClr val="FFC000"/>
              </a:solidFill>
            </a:endParaRPr>
          </a:p>
        </p:txBody>
      </p:sp>
      <p:sp>
        <p:nvSpPr>
          <p:cNvPr id="2" name="Slide Number Placeholder 1"/>
          <p:cNvSpPr>
            <a:spLocks noGrp="1"/>
          </p:cNvSpPr>
          <p:nvPr>
            <p:ph type="sldNum" sz="quarter" idx="12"/>
          </p:nvPr>
        </p:nvSpPr>
        <p:spPr>
          <a:xfrm>
            <a:off x="8534400" y="6355169"/>
            <a:ext cx="2133600" cy="476250"/>
          </a:xfrm>
        </p:spPr>
        <p:txBody>
          <a:bodyPr/>
          <a:lstStyle/>
          <a:p>
            <a:fld id="{71DCCC3D-BD53-46CF-AA02-69798F1BB64E}" type="slidenum">
              <a:rPr lang="en-US" smtClean="0"/>
              <a:pPr/>
              <a:t>36</a:t>
            </a:fld>
            <a:endParaRPr lang="en-US" dirty="0"/>
          </a:p>
        </p:txBody>
      </p:sp>
      <p:pic>
        <p:nvPicPr>
          <p:cNvPr id="5" name="Picture 4">
            <a:extLst>
              <a:ext uri="{FF2B5EF4-FFF2-40B4-BE49-F238E27FC236}">
                <a16:creationId xmlns:a16="http://schemas.microsoft.com/office/drawing/2014/main" id="{FE1A12E8-756B-4793-A7F5-C141CEE8F0A0}"/>
              </a:ext>
            </a:extLst>
          </p:cNvPr>
          <p:cNvPicPr>
            <a:picLocks noChangeAspect="1"/>
          </p:cNvPicPr>
          <p:nvPr/>
        </p:nvPicPr>
        <p:blipFill>
          <a:blip r:embed="rId3"/>
          <a:stretch>
            <a:fillRect/>
          </a:stretch>
        </p:blipFill>
        <p:spPr>
          <a:xfrm>
            <a:off x="1804022" y="1385628"/>
            <a:ext cx="8863978" cy="5243772"/>
          </a:xfrm>
          <a:prstGeom prst="rect">
            <a:avLst/>
          </a:prstGeom>
        </p:spPr>
      </p:pic>
    </p:spTree>
    <p:extLst>
      <p:ext uri="{BB962C8B-B14F-4D97-AF65-F5344CB8AC3E}">
        <p14:creationId xmlns:p14="http://schemas.microsoft.com/office/powerpoint/2010/main" val="2091691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2" y="76200"/>
            <a:ext cx="9143998" cy="1020762"/>
          </a:xfrm>
        </p:spPr>
        <p:txBody>
          <a:bodyPr>
            <a:normAutofit/>
          </a:bodyPr>
          <a:lstStyle/>
          <a:p>
            <a:pPr algn="ctr"/>
            <a:r>
              <a:rPr lang="en-US" sz="3600" dirty="0">
                <a:hlinkClick r:id="rId2"/>
              </a:rPr>
              <a:t>www.artakeback.org</a:t>
            </a:r>
            <a:endParaRPr lang="en-US" sz="3600" dirty="0"/>
          </a:p>
        </p:txBody>
      </p:sp>
      <p:sp>
        <p:nvSpPr>
          <p:cNvPr id="3" name="Content Placeholder 2"/>
          <p:cNvSpPr>
            <a:spLocks noGrp="1"/>
          </p:cNvSpPr>
          <p:nvPr>
            <p:ph idx="1"/>
          </p:nvPr>
        </p:nvSpPr>
        <p:spPr>
          <a:xfrm>
            <a:off x="1524002" y="1600200"/>
            <a:ext cx="9144000" cy="443198"/>
          </a:xfrm>
        </p:spPr>
        <p:txBody>
          <a:bodyPr/>
          <a:lstStyle/>
          <a:p>
            <a:pPr algn="ctr"/>
            <a:r>
              <a:rPr lang="en-US" dirty="0">
                <a:latin typeface="+mj-lt"/>
              </a:rPr>
              <a:t>Updated Website with New Info</a:t>
            </a:r>
          </a:p>
        </p:txBody>
      </p:sp>
      <p:sp>
        <p:nvSpPr>
          <p:cNvPr id="4" name="Slide Number Placeholder 3"/>
          <p:cNvSpPr>
            <a:spLocks noGrp="1"/>
          </p:cNvSpPr>
          <p:nvPr>
            <p:ph type="sldNum" sz="quarter" idx="4294967295"/>
          </p:nvPr>
        </p:nvSpPr>
        <p:spPr>
          <a:xfrm>
            <a:off x="8534400" y="6381750"/>
            <a:ext cx="2133600" cy="476250"/>
          </a:xfrm>
        </p:spPr>
        <p:txBody>
          <a:bodyPr/>
          <a:lstStyle/>
          <a:p>
            <a:fld id="{71DCCC3D-BD53-46CF-AA02-69798F1BB64E}" type="slidenum">
              <a:rPr lang="en-US" smtClean="0"/>
              <a:pPr/>
              <a:t>37</a:t>
            </a:fld>
            <a:endParaRPr lang="en-US" dirty="0"/>
          </a:p>
        </p:txBody>
      </p:sp>
      <p:pic>
        <p:nvPicPr>
          <p:cNvPr id="5" name="Picture 4"/>
          <p:cNvPicPr>
            <a:picLocks noChangeAspect="1"/>
          </p:cNvPicPr>
          <p:nvPr/>
        </p:nvPicPr>
        <p:blipFill>
          <a:blip r:embed="rId3"/>
          <a:stretch>
            <a:fillRect/>
          </a:stretch>
        </p:blipFill>
        <p:spPr>
          <a:xfrm>
            <a:off x="954089" y="1295400"/>
            <a:ext cx="10283825" cy="5438634"/>
          </a:xfrm>
          <a:prstGeom prst="rect">
            <a:avLst/>
          </a:prstGeom>
          <a:ln w="53975">
            <a:solidFill>
              <a:schemeClr val="tx1">
                <a:lumMod val="65000"/>
              </a:schemeClr>
            </a:solidFill>
          </a:ln>
        </p:spPr>
      </p:pic>
    </p:spTree>
    <p:extLst>
      <p:ext uri="{BB962C8B-B14F-4D97-AF65-F5344CB8AC3E}">
        <p14:creationId xmlns:p14="http://schemas.microsoft.com/office/powerpoint/2010/main" val="1981201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Black wood grain" title="Black wood grain">
            <a:extLst>
              <a:ext uri="{FF2B5EF4-FFF2-40B4-BE49-F238E27FC236}">
                <a16:creationId xmlns:a16="http://schemas.microsoft.com/office/drawing/2014/main" id="{1DFA8E42-E4CC-4EE9-BE99-2FFA2EC79C26}"/>
              </a:ext>
            </a:extLst>
          </p:cNvPr>
          <p:cNvPicPr>
            <a:picLocks noGrp="1" noChangeAspect="1"/>
          </p:cNvPicPr>
          <p:nvPr>
            <p:ph type="pic" sz="quarter" idx="13"/>
          </p:nvPr>
        </p:nvPicPr>
        <p:blipFill>
          <a:blip r:embed="rId2"/>
          <a:stretch>
            <a:fillRect/>
          </a:stretch>
        </p:blipFill>
        <p:spPr>
          <a:xfrm>
            <a:off x="124121" y="116566"/>
            <a:ext cx="11905200" cy="6565233"/>
          </a:xfrm>
        </p:spPr>
      </p:pic>
      <p:pic>
        <p:nvPicPr>
          <p:cNvPr id="3" name="Picture 2"/>
          <p:cNvPicPr>
            <a:picLocks noChangeAspect="1"/>
          </p:cNvPicPr>
          <p:nvPr/>
        </p:nvPicPr>
        <p:blipFill>
          <a:blip r:embed="rId3"/>
          <a:stretch>
            <a:fillRect/>
          </a:stretch>
        </p:blipFill>
        <p:spPr>
          <a:xfrm>
            <a:off x="1924571" y="1243285"/>
            <a:ext cx="8342857" cy="4371429"/>
          </a:xfrm>
          <a:prstGeom prst="rect">
            <a:avLst/>
          </a:prstGeom>
        </p:spPr>
      </p:pic>
    </p:spTree>
    <p:extLst>
      <p:ext uri="{BB962C8B-B14F-4D97-AF65-F5344CB8AC3E}">
        <p14:creationId xmlns:p14="http://schemas.microsoft.com/office/powerpoint/2010/main" val="28027698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Black wood grain" title="Black wood grain">
            <a:extLst>
              <a:ext uri="{FF2B5EF4-FFF2-40B4-BE49-F238E27FC236}">
                <a16:creationId xmlns:a16="http://schemas.microsoft.com/office/drawing/2014/main" id="{1DFA8E42-E4CC-4EE9-BE99-2FFA2EC79C26}"/>
              </a:ext>
            </a:extLst>
          </p:cNvPr>
          <p:cNvPicPr>
            <a:picLocks noGrp="1" noChangeAspect="1"/>
          </p:cNvPicPr>
          <p:nvPr>
            <p:ph type="pic" sz="quarter" idx="13"/>
          </p:nvPr>
        </p:nvPicPr>
        <p:blipFill>
          <a:blip r:embed="rId2"/>
          <a:stretch>
            <a:fillRect/>
          </a:stretch>
        </p:blipFill>
        <p:spPr>
          <a:xfrm>
            <a:off x="124121" y="116566"/>
            <a:ext cx="11905200" cy="6565233"/>
          </a:xfrm>
        </p:spPr>
      </p:pic>
      <p:pic>
        <p:nvPicPr>
          <p:cNvPr id="4" name="Picture 3"/>
          <p:cNvPicPr>
            <a:picLocks noChangeAspect="1"/>
          </p:cNvPicPr>
          <p:nvPr/>
        </p:nvPicPr>
        <p:blipFill>
          <a:blip r:embed="rId3"/>
          <a:stretch>
            <a:fillRect/>
          </a:stretch>
        </p:blipFill>
        <p:spPr>
          <a:xfrm>
            <a:off x="2057068" y="1253311"/>
            <a:ext cx="7658764" cy="4122777"/>
          </a:xfrm>
          <a:prstGeom prst="rect">
            <a:avLst/>
          </a:prstGeom>
        </p:spPr>
      </p:pic>
    </p:spTree>
    <p:extLst>
      <p:ext uri="{BB962C8B-B14F-4D97-AF65-F5344CB8AC3E}">
        <p14:creationId xmlns:p14="http://schemas.microsoft.com/office/powerpoint/2010/main" val="2456424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endParaRPr lang="en-US"/>
          </a:p>
        </p:txBody>
      </p:sp>
      <p:sp>
        <p:nvSpPr>
          <p:cNvPr id="9" name="Subtitle 8"/>
          <p:cNvSpPr>
            <a:spLocks noGrp="1"/>
          </p:cNvSpPr>
          <p:nvPr>
            <p:ph type="subTitle" idx="1"/>
          </p:nvPr>
        </p:nvSpPr>
        <p:spPr/>
        <p:txBody>
          <a:bodyPr/>
          <a:lstStyle/>
          <a:p>
            <a:endParaRPr lang="en-US"/>
          </a:p>
        </p:txBody>
      </p:sp>
      <p:sp>
        <p:nvSpPr>
          <p:cNvPr id="10" name="Picture Placeholder 9"/>
          <p:cNvSpPr>
            <a:spLocks noGrp="1"/>
          </p:cNvSpPr>
          <p:nvPr>
            <p:ph type="pic" sz="quarter" idx="13"/>
          </p:nvPr>
        </p:nvSpPr>
        <p:spPr/>
      </p:sp>
      <p:sp>
        <p:nvSpPr>
          <p:cNvPr id="3" name="Date Placeholder 2"/>
          <p:cNvSpPr>
            <a:spLocks noGrp="1"/>
          </p:cNvSpPr>
          <p:nvPr>
            <p:ph type="dt" sz="half" idx="4294967295"/>
          </p:nvPr>
        </p:nvSpPr>
        <p:spPr>
          <a:xfrm>
            <a:off x="9448800" y="5999163"/>
            <a:ext cx="2743200" cy="142875"/>
          </a:xfrm>
        </p:spPr>
        <p:txBody>
          <a:bodyPr/>
          <a:lstStyle/>
          <a:p>
            <a:fld id="{8490CABB-6376-4351-BA0C-322104FF72A1}" type="datetime1">
              <a:rPr lang="en-US" smtClean="0"/>
              <a:t>2/4/2020</a:t>
            </a:fld>
            <a:endParaRPr lang="ru-RU" dirty="0"/>
          </a:p>
        </p:txBody>
      </p:sp>
      <p:sp>
        <p:nvSpPr>
          <p:cNvPr id="4" name="Footer Placeholder 3"/>
          <p:cNvSpPr>
            <a:spLocks noGrp="1"/>
          </p:cNvSpPr>
          <p:nvPr>
            <p:ph type="ftr" sz="quarter" idx="4294967295"/>
          </p:nvPr>
        </p:nvSpPr>
        <p:spPr>
          <a:xfrm>
            <a:off x="8077200" y="6169025"/>
            <a:ext cx="4114800" cy="190500"/>
          </a:xfrm>
        </p:spPr>
        <p:txBody>
          <a:bodyPr/>
          <a:lstStyle/>
          <a:p>
            <a:r>
              <a:rPr lang="en-US" smtClean="0"/>
              <a:t>ADD A FOOTER</a:t>
            </a:r>
            <a:endParaRPr lang="ru-RU" dirty="0"/>
          </a:p>
        </p:txBody>
      </p:sp>
      <p:sp>
        <p:nvSpPr>
          <p:cNvPr id="5" name="Slide Number Placeholder 4"/>
          <p:cNvSpPr>
            <a:spLocks noGrp="1"/>
          </p:cNvSpPr>
          <p:nvPr>
            <p:ph type="sldNum" sz="quarter" idx="4294967295"/>
          </p:nvPr>
        </p:nvSpPr>
        <p:spPr>
          <a:xfrm>
            <a:off x="0" y="6156325"/>
            <a:ext cx="457200" cy="184150"/>
          </a:xfrm>
        </p:spPr>
        <p:txBody>
          <a:bodyPr/>
          <a:lstStyle/>
          <a:p>
            <a:fld id="{4950F5D8-22E1-4015-8661-E5B1FD28C2DE}" type="slidenum">
              <a:rPr lang="ru-RU" smtClean="0"/>
              <a:t>4</a:t>
            </a:fld>
            <a:endParaRPr lang="ru-RU" dirty="0"/>
          </a:p>
        </p:txBody>
      </p:sp>
      <p:pic>
        <p:nvPicPr>
          <p:cNvPr id="7" name="Picture 6"/>
          <p:cNvPicPr>
            <a:picLocks noChangeAspect="1"/>
          </p:cNvPicPr>
          <p:nvPr/>
        </p:nvPicPr>
        <p:blipFill>
          <a:blip r:embed="rId2"/>
          <a:stretch>
            <a:fillRect/>
          </a:stretch>
        </p:blipFill>
        <p:spPr>
          <a:xfrm>
            <a:off x="676154" y="595205"/>
            <a:ext cx="10593321" cy="5573820"/>
          </a:xfrm>
          <a:prstGeom prst="rect">
            <a:avLst/>
          </a:prstGeom>
        </p:spPr>
      </p:pic>
    </p:spTree>
    <p:extLst>
      <p:ext uri="{BB962C8B-B14F-4D97-AF65-F5344CB8AC3E}">
        <p14:creationId xmlns:p14="http://schemas.microsoft.com/office/powerpoint/2010/main" val="18111321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Black wood grain" title="Black wood grain">
            <a:extLst>
              <a:ext uri="{FF2B5EF4-FFF2-40B4-BE49-F238E27FC236}">
                <a16:creationId xmlns:a16="http://schemas.microsoft.com/office/drawing/2014/main" id="{1DFA8E42-E4CC-4EE9-BE99-2FFA2EC79C26}"/>
              </a:ext>
            </a:extLst>
          </p:cNvPr>
          <p:cNvPicPr>
            <a:picLocks noGrp="1" noChangeAspect="1"/>
          </p:cNvPicPr>
          <p:nvPr>
            <p:ph type="pic" sz="quarter" idx="13"/>
          </p:nvPr>
        </p:nvPicPr>
        <p:blipFill>
          <a:blip r:embed="rId2"/>
          <a:stretch>
            <a:fillRect/>
          </a:stretch>
        </p:blipFill>
        <p:spPr>
          <a:xfrm>
            <a:off x="124121" y="116566"/>
            <a:ext cx="11905200" cy="6565233"/>
          </a:xfrm>
        </p:spPr>
      </p:pic>
      <p:pic>
        <p:nvPicPr>
          <p:cNvPr id="2" name="Picture 1"/>
          <p:cNvPicPr>
            <a:picLocks noChangeAspect="1"/>
          </p:cNvPicPr>
          <p:nvPr/>
        </p:nvPicPr>
        <p:blipFill>
          <a:blip r:embed="rId3"/>
          <a:stretch>
            <a:fillRect/>
          </a:stretch>
        </p:blipFill>
        <p:spPr>
          <a:xfrm>
            <a:off x="2558498" y="269438"/>
            <a:ext cx="7225306" cy="6259487"/>
          </a:xfrm>
          <a:prstGeom prst="rect">
            <a:avLst/>
          </a:prstGeom>
        </p:spPr>
      </p:pic>
    </p:spTree>
    <p:extLst>
      <p:ext uri="{BB962C8B-B14F-4D97-AF65-F5344CB8AC3E}">
        <p14:creationId xmlns:p14="http://schemas.microsoft.com/office/powerpoint/2010/main" val="40062578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Black wood grain" title="Black wood grain">
            <a:extLst>
              <a:ext uri="{FF2B5EF4-FFF2-40B4-BE49-F238E27FC236}">
                <a16:creationId xmlns:a16="http://schemas.microsoft.com/office/drawing/2014/main" id="{1DFA8E42-E4CC-4EE9-BE99-2FFA2EC79C26}"/>
              </a:ext>
            </a:extLst>
          </p:cNvPr>
          <p:cNvPicPr>
            <a:picLocks noGrp="1" noChangeAspect="1"/>
          </p:cNvPicPr>
          <p:nvPr>
            <p:ph type="pic" sz="quarter" idx="13"/>
          </p:nvPr>
        </p:nvPicPr>
        <p:blipFill>
          <a:blip r:embed="rId2"/>
          <a:srcRect l="31" r="31"/>
          <a:stretch>
            <a:fillRect/>
          </a:stretch>
        </p:blipFill>
        <p:spPr>
          <a:xfrm>
            <a:off x="286800" y="134475"/>
            <a:ext cx="11905200" cy="6570000"/>
          </a:xfr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2743200" y="2057400"/>
            <a:ext cx="6767491" cy="1552479"/>
          </a:xfrm>
        </p:spPr>
        <p:txBody>
          <a:bodyPr/>
          <a:lstStyle/>
          <a:p>
            <a:pPr algn="ctr"/>
            <a:r>
              <a:rPr lang="en-US" sz="4800" dirty="0" smtClean="0"/>
              <a:t>Advanced Overdose Investigation</a:t>
            </a:r>
            <a:endParaRPr lang="en-US" sz="4800" dirty="0"/>
          </a:p>
        </p:txBody>
      </p:sp>
      <p:pic>
        <p:nvPicPr>
          <p:cNvPr id="2" name="Picture 1"/>
          <p:cNvPicPr>
            <a:picLocks noChangeAspect="1"/>
          </p:cNvPicPr>
          <p:nvPr/>
        </p:nvPicPr>
        <p:blipFill>
          <a:blip r:embed="rId3"/>
          <a:stretch>
            <a:fillRect/>
          </a:stretch>
        </p:blipFill>
        <p:spPr>
          <a:xfrm>
            <a:off x="5027244" y="3950919"/>
            <a:ext cx="2221281" cy="2221281"/>
          </a:xfrm>
          <a:prstGeom prst="rect">
            <a:avLst/>
          </a:prstGeom>
        </p:spPr>
      </p:pic>
    </p:spTree>
    <p:extLst>
      <p:ext uri="{BB962C8B-B14F-4D97-AF65-F5344CB8AC3E}">
        <p14:creationId xmlns:p14="http://schemas.microsoft.com/office/powerpoint/2010/main" val="2184046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FC04D-1EA2-4C38-90C9-4DC62E5AEF46}"/>
              </a:ext>
            </a:extLst>
          </p:cNvPr>
          <p:cNvSpPr>
            <a:spLocks noGrp="1"/>
          </p:cNvSpPr>
          <p:nvPr>
            <p:ph type="title"/>
          </p:nvPr>
        </p:nvSpPr>
        <p:spPr>
          <a:xfrm>
            <a:off x="259466" y="521979"/>
            <a:ext cx="10515600" cy="636340"/>
          </a:xfrm>
        </p:spPr>
        <p:txBody>
          <a:bodyPr>
            <a:normAutofit/>
          </a:bodyPr>
          <a:lstStyle/>
          <a:p>
            <a:r>
              <a:rPr lang="en-US" dirty="0"/>
              <a:t>Thank you!</a:t>
            </a:r>
            <a:endParaRPr lang="ru-RU" dirty="0"/>
          </a:p>
        </p:txBody>
      </p:sp>
      <p:sp>
        <p:nvSpPr>
          <p:cNvPr id="7" name="Text Placeholder 6">
            <a:extLst>
              <a:ext uri="{FF2B5EF4-FFF2-40B4-BE49-F238E27FC236}">
                <a16:creationId xmlns:a16="http://schemas.microsoft.com/office/drawing/2014/main" id="{35986A88-BFE8-4F5B-9B64-52CC8D2E807D}"/>
              </a:ext>
            </a:extLst>
          </p:cNvPr>
          <p:cNvSpPr>
            <a:spLocks noGrp="1"/>
          </p:cNvSpPr>
          <p:nvPr>
            <p:ph type="body" sz="quarter" idx="4294967295"/>
          </p:nvPr>
        </p:nvSpPr>
        <p:spPr>
          <a:xfrm>
            <a:off x="127322" y="1488532"/>
            <a:ext cx="4586288" cy="509587"/>
          </a:xfrm>
        </p:spPr>
        <p:txBody>
          <a:bodyPr>
            <a:normAutofit fontScale="25000" lnSpcReduction="20000"/>
          </a:bodyPr>
          <a:lstStyle/>
          <a:p>
            <a:pPr marL="0" indent="0">
              <a:buNone/>
            </a:pPr>
            <a:r>
              <a:rPr lang="en-US" sz="12000" dirty="0" smtClean="0">
                <a:solidFill>
                  <a:schemeClr val="bg1"/>
                </a:solidFill>
                <a:latin typeface="Arial" panose="020B0604020202020204" pitchFamily="34" charset="0"/>
                <a:cs typeface="Arial" panose="020B0604020202020204" pitchFamily="34" charset="0"/>
              </a:rPr>
              <a:t>Kirk Lane</a:t>
            </a:r>
          </a:p>
          <a:p>
            <a:pPr marL="0" indent="0">
              <a:buNone/>
            </a:pPr>
            <a:r>
              <a:rPr lang="en-US" sz="12000" dirty="0" smtClean="0">
                <a:solidFill>
                  <a:schemeClr val="bg1"/>
                </a:solidFill>
                <a:latin typeface="Arial" panose="020B0604020202020204" pitchFamily="34" charset="0"/>
                <a:cs typeface="Arial" panose="020B0604020202020204" pitchFamily="34" charset="0"/>
              </a:rPr>
              <a:t>Arkansas Drug Director</a:t>
            </a:r>
          </a:p>
          <a:p>
            <a:pPr marL="0" indent="0">
              <a:buNone/>
            </a:pPr>
            <a:r>
              <a:rPr lang="en-US" dirty="0" smtClean="0"/>
              <a:t> </a:t>
            </a:r>
          </a:p>
          <a:p>
            <a:endParaRPr lang="en-US" dirty="0" smtClean="0"/>
          </a:p>
          <a:p>
            <a:endParaRPr lang="ru-RU" dirty="0"/>
          </a:p>
        </p:txBody>
      </p:sp>
      <p:sp>
        <p:nvSpPr>
          <p:cNvPr id="9" name="Text Placeholder 8">
            <a:extLst>
              <a:ext uri="{FF2B5EF4-FFF2-40B4-BE49-F238E27FC236}">
                <a16:creationId xmlns:a16="http://schemas.microsoft.com/office/drawing/2014/main" id="{2D53BA79-FA56-48FD-A4AB-53AE030A9E2E}"/>
              </a:ext>
            </a:extLst>
          </p:cNvPr>
          <p:cNvSpPr>
            <a:spLocks noGrp="1"/>
          </p:cNvSpPr>
          <p:nvPr>
            <p:ph type="body" sz="quarter" idx="4294967295"/>
          </p:nvPr>
        </p:nvSpPr>
        <p:spPr>
          <a:xfrm>
            <a:off x="127322" y="2487069"/>
            <a:ext cx="4586288" cy="290513"/>
          </a:xfrm>
        </p:spPr>
        <p:txBody>
          <a:bodyPr>
            <a:noAutofit/>
          </a:bodyPr>
          <a:lstStyle/>
          <a:p>
            <a:pPr marL="0" indent="0">
              <a:buNone/>
            </a:pPr>
            <a:r>
              <a:rPr lang="en-US" sz="2600" dirty="0" smtClean="0">
                <a:solidFill>
                  <a:schemeClr val="bg1"/>
                </a:solidFill>
                <a:latin typeface="Arial" panose="020B0604020202020204" pitchFamily="34" charset="0"/>
                <a:cs typeface="Arial" panose="020B0604020202020204" pitchFamily="34" charset="0"/>
              </a:rPr>
              <a:t>1-501-317-9042</a:t>
            </a:r>
            <a:endParaRPr lang="ru-RU" sz="2600" dirty="0">
              <a:solidFill>
                <a:schemeClr val="bg1"/>
              </a:solidFill>
              <a:latin typeface="Arial" panose="020B0604020202020204" pitchFamily="34" charset="0"/>
              <a:cs typeface="Arial" panose="020B0604020202020204" pitchFamily="34" charset="0"/>
            </a:endParaRPr>
          </a:p>
        </p:txBody>
      </p:sp>
      <p:sp>
        <p:nvSpPr>
          <p:cNvPr id="11" name="Text Placeholder 10">
            <a:extLst>
              <a:ext uri="{FF2B5EF4-FFF2-40B4-BE49-F238E27FC236}">
                <a16:creationId xmlns:a16="http://schemas.microsoft.com/office/drawing/2014/main" id="{DA20106F-FCFF-49EE-B069-59A94CAE8FD8}"/>
              </a:ext>
            </a:extLst>
          </p:cNvPr>
          <p:cNvSpPr>
            <a:spLocks noGrp="1"/>
          </p:cNvSpPr>
          <p:nvPr>
            <p:ph type="body" sz="quarter" idx="4294967295"/>
          </p:nvPr>
        </p:nvSpPr>
        <p:spPr>
          <a:xfrm>
            <a:off x="127322" y="3084763"/>
            <a:ext cx="5597324" cy="363538"/>
          </a:xfrm>
        </p:spPr>
        <p:txBody>
          <a:bodyPr>
            <a:noAutofit/>
          </a:bodyPr>
          <a:lstStyle/>
          <a:p>
            <a:pPr marL="0" indent="0">
              <a:buNone/>
            </a:pPr>
            <a:r>
              <a:rPr lang="en-US" sz="3000" dirty="0" smtClean="0">
                <a:solidFill>
                  <a:schemeClr val="bg1"/>
                </a:solidFill>
                <a:latin typeface="Arial" panose="020B0604020202020204" pitchFamily="34" charset="0"/>
                <a:cs typeface="Arial" panose="020B0604020202020204" pitchFamily="34" charset="0"/>
              </a:rPr>
              <a:t>kirk.lane@asp.arkansas.gov</a:t>
            </a:r>
            <a:endParaRPr lang="ru-RU" sz="3000" dirty="0">
              <a:solidFill>
                <a:schemeClr val="bg1"/>
              </a:solidFill>
              <a:latin typeface="Arial" panose="020B0604020202020204" pitchFamily="34" charset="0"/>
              <a:cs typeface="Arial" panose="020B0604020202020204" pitchFamily="34" charset="0"/>
            </a:endParaRPr>
          </a:p>
        </p:txBody>
      </p:sp>
      <p:sp>
        <p:nvSpPr>
          <p:cNvPr id="13" name="Text Placeholder 12">
            <a:extLst>
              <a:ext uri="{FF2B5EF4-FFF2-40B4-BE49-F238E27FC236}">
                <a16:creationId xmlns:a16="http://schemas.microsoft.com/office/drawing/2014/main" id="{DAEA50EB-342B-4C13-95DB-9FA3C6255CE8}"/>
              </a:ext>
            </a:extLst>
          </p:cNvPr>
          <p:cNvSpPr>
            <a:spLocks noGrp="1"/>
          </p:cNvSpPr>
          <p:nvPr>
            <p:ph type="body" sz="quarter" idx="4294967295"/>
          </p:nvPr>
        </p:nvSpPr>
        <p:spPr>
          <a:xfrm>
            <a:off x="127322" y="3682457"/>
            <a:ext cx="4586288" cy="363537"/>
          </a:xfrm>
        </p:spPr>
        <p:txBody>
          <a:bodyPr>
            <a:noAutofit/>
          </a:bodyPr>
          <a:lstStyle/>
          <a:p>
            <a:pPr marL="0" indent="0">
              <a:buNone/>
            </a:pPr>
            <a:r>
              <a:rPr lang="en-US" sz="3000" dirty="0" smtClean="0">
                <a:solidFill>
                  <a:schemeClr val="bg1"/>
                </a:solidFill>
                <a:latin typeface="Arial" panose="020B0604020202020204" pitchFamily="34" charset="0"/>
                <a:cs typeface="Arial" panose="020B0604020202020204" pitchFamily="34" charset="0"/>
              </a:rPr>
              <a:t>www.artakeback.org</a:t>
            </a:r>
            <a:endParaRPr lang="ru-RU" sz="3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80730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4678" y="2336800"/>
            <a:ext cx="4744825" cy="2031325"/>
          </a:xfrm>
          <a:prstGeom prst="rect">
            <a:avLst/>
          </a:prstGeom>
          <a:noFill/>
        </p:spPr>
        <p:txBody>
          <a:bodyPr wrap="none" rtlCol="0">
            <a:spAutoFit/>
          </a:bodyPr>
          <a:lstStyle/>
          <a:p>
            <a:pPr algn="ctr"/>
            <a:r>
              <a:rPr lang="en-US" dirty="0" smtClean="0">
                <a:solidFill>
                  <a:schemeClr val="bg1"/>
                </a:solidFill>
              </a:rPr>
              <a:t>LITTLE ROCK DISTRICT OFFICE:  501-217-6500</a:t>
            </a:r>
          </a:p>
          <a:p>
            <a:pPr algn="ctr"/>
            <a:endParaRPr lang="en-US" dirty="0">
              <a:solidFill>
                <a:schemeClr val="bg1"/>
              </a:solidFill>
            </a:endParaRPr>
          </a:p>
          <a:p>
            <a:pPr algn="ctr"/>
            <a:r>
              <a:rPr lang="en-US" dirty="0" smtClean="0">
                <a:solidFill>
                  <a:schemeClr val="bg1"/>
                </a:solidFill>
              </a:rPr>
              <a:t>GS TOM FISHER:  501-804-3508</a:t>
            </a:r>
          </a:p>
          <a:p>
            <a:pPr algn="ctr"/>
            <a:r>
              <a:rPr lang="en-US" dirty="0">
                <a:solidFill>
                  <a:schemeClr val="bg1"/>
                </a:solidFill>
              </a:rPr>
              <a:t>t</a:t>
            </a:r>
            <a:r>
              <a:rPr lang="en-US" dirty="0" smtClean="0">
                <a:solidFill>
                  <a:schemeClr val="bg1"/>
                </a:solidFill>
              </a:rPr>
              <a:t>homas.m.fisher@usdoj.gov</a:t>
            </a:r>
          </a:p>
          <a:p>
            <a:pPr algn="ctr"/>
            <a:endParaRPr lang="en-US" dirty="0">
              <a:solidFill>
                <a:schemeClr val="bg1"/>
              </a:solidFill>
            </a:endParaRPr>
          </a:p>
          <a:p>
            <a:pPr algn="ctr"/>
            <a:r>
              <a:rPr lang="en-US" dirty="0" smtClean="0">
                <a:solidFill>
                  <a:schemeClr val="bg1"/>
                </a:solidFill>
              </a:rPr>
              <a:t>ASAC JUSTIN KING:  571-230-5695</a:t>
            </a:r>
          </a:p>
          <a:p>
            <a:pPr algn="ctr"/>
            <a:r>
              <a:rPr lang="en-US" dirty="0">
                <a:solidFill>
                  <a:schemeClr val="bg1"/>
                </a:solidFill>
              </a:rPr>
              <a:t>j</a:t>
            </a:r>
            <a:r>
              <a:rPr lang="en-US" dirty="0" smtClean="0">
                <a:solidFill>
                  <a:schemeClr val="bg1"/>
                </a:solidFill>
              </a:rPr>
              <a:t>ustin.c.king@usdoj.gov</a:t>
            </a:r>
            <a:endParaRPr lang="en-US" dirty="0">
              <a:solidFill>
                <a:schemeClr val="bg1"/>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725055"/>
            <a:ext cx="4876799" cy="6095999"/>
          </a:xfrm>
          <a:prstGeom prst="rect">
            <a:avLst/>
          </a:prstGeom>
          <a:effectLst>
            <a:softEdge rad="635000"/>
          </a:effectLst>
        </p:spPr>
      </p:pic>
    </p:spTree>
    <p:extLst>
      <p:ext uri="{BB962C8B-B14F-4D97-AF65-F5344CB8AC3E}">
        <p14:creationId xmlns:p14="http://schemas.microsoft.com/office/powerpoint/2010/main" val="15886734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Picture Placeholder 3"/>
          <p:cNvSpPr>
            <a:spLocks noGrp="1"/>
          </p:cNvSpPr>
          <p:nvPr>
            <p:ph type="pic" sz="quarter" idx="13"/>
          </p:nvPr>
        </p:nvSpPr>
        <p:spPr/>
      </p:sp>
      <p:pic>
        <p:nvPicPr>
          <p:cNvPr id="5" name="Picture 4"/>
          <p:cNvPicPr>
            <a:picLocks noChangeAspect="1"/>
          </p:cNvPicPr>
          <p:nvPr/>
        </p:nvPicPr>
        <p:blipFill>
          <a:blip r:embed="rId2"/>
          <a:stretch>
            <a:fillRect/>
          </a:stretch>
        </p:blipFill>
        <p:spPr>
          <a:xfrm>
            <a:off x="629082" y="408746"/>
            <a:ext cx="10497759" cy="6061502"/>
          </a:xfrm>
          <a:prstGeom prst="rect">
            <a:avLst/>
          </a:prstGeom>
        </p:spPr>
      </p:pic>
    </p:spTree>
    <p:extLst>
      <p:ext uri="{BB962C8B-B14F-4D97-AF65-F5344CB8AC3E}">
        <p14:creationId xmlns:p14="http://schemas.microsoft.com/office/powerpoint/2010/main" val="34597104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endParaRPr lang="en-US"/>
          </a:p>
        </p:txBody>
      </p:sp>
      <p:sp>
        <p:nvSpPr>
          <p:cNvPr id="9" name="Subtitle 8"/>
          <p:cNvSpPr>
            <a:spLocks noGrp="1"/>
          </p:cNvSpPr>
          <p:nvPr>
            <p:ph type="subTitle" idx="1"/>
          </p:nvPr>
        </p:nvSpPr>
        <p:spPr/>
        <p:txBody>
          <a:bodyPr/>
          <a:lstStyle/>
          <a:p>
            <a:endParaRPr lang="en-US"/>
          </a:p>
        </p:txBody>
      </p:sp>
      <p:sp>
        <p:nvSpPr>
          <p:cNvPr id="10" name="Picture Placeholder 9"/>
          <p:cNvSpPr>
            <a:spLocks noGrp="1"/>
          </p:cNvSpPr>
          <p:nvPr>
            <p:ph type="pic" sz="quarter" idx="13"/>
          </p:nvPr>
        </p:nvSpPr>
        <p:spPr/>
      </p:sp>
      <p:sp>
        <p:nvSpPr>
          <p:cNvPr id="3" name="Date Placeholder 2"/>
          <p:cNvSpPr>
            <a:spLocks noGrp="1"/>
          </p:cNvSpPr>
          <p:nvPr>
            <p:ph type="dt" sz="half" idx="4294967295"/>
          </p:nvPr>
        </p:nvSpPr>
        <p:spPr>
          <a:xfrm>
            <a:off x="9448800" y="5999163"/>
            <a:ext cx="2743200" cy="142875"/>
          </a:xfrm>
        </p:spPr>
        <p:txBody>
          <a:bodyPr/>
          <a:lstStyle/>
          <a:p>
            <a:fld id="{8490CABB-6376-4351-BA0C-322104FF72A1}" type="datetime1">
              <a:rPr lang="en-US" smtClean="0"/>
              <a:t>2/4/2020</a:t>
            </a:fld>
            <a:endParaRPr lang="ru-RU" dirty="0"/>
          </a:p>
        </p:txBody>
      </p:sp>
      <p:sp>
        <p:nvSpPr>
          <p:cNvPr id="4" name="Footer Placeholder 3"/>
          <p:cNvSpPr>
            <a:spLocks noGrp="1"/>
          </p:cNvSpPr>
          <p:nvPr>
            <p:ph type="ftr" sz="quarter" idx="4294967295"/>
          </p:nvPr>
        </p:nvSpPr>
        <p:spPr>
          <a:xfrm>
            <a:off x="8077200" y="6169025"/>
            <a:ext cx="4114800" cy="190500"/>
          </a:xfrm>
        </p:spPr>
        <p:txBody>
          <a:bodyPr/>
          <a:lstStyle/>
          <a:p>
            <a:r>
              <a:rPr lang="en-US" smtClean="0"/>
              <a:t>ADD A FOOTER</a:t>
            </a:r>
            <a:endParaRPr lang="ru-RU" dirty="0"/>
          </a:p>
        </p:txBody>
      </p:sp>
      <p:sp>
        <p:nvSpPr>
          <p:cNvPr id="5" name="Slide Number Placeholder 4"/>
          <p:cNvSpPr>
            <a:spLocks noGrp="1"/>
          </p:cNvSpPr>
          <p:nvPr>
            <p:ph type="sldNum" sz="quarter" idx="4294967295"/>
          </p:nvPr>
        </p:nvSpPr>
        <p:spPr>
          <a:xfrm>
            <a:off x="0" y="6156325"/>
            <a:ext cx="457200" cy="184150"/>
          </a:xfrm>
        </p:spPr>
        <p:txBody>
          <a:bodyPr/>
          <a:lstStyle/>
          <a:p>
            <a:fld id="{4950F5D8-22E1-4015-8661-E5B1FD28C2DE}" type="slidenum">
              <a:rPr lang="ru-RU" smtClean="0"/>
              <a:t>6</a:t>
            </a:fld>
            <a:endParaRPr lang="ru-RU" dirty="0"/>
          </a:p>
        </p:txBody>
      </p:sp>
      <p:pic>
        <p:nvPicPr>
          <p:cNvPr id="7" name="Picture 6"/>
          <p:cNvPicPr>
            <a:picLocks noChangeAspect="1"/>
          </p:cNvPicPr>
          <p:nvPr/>
        </p:nvPicPr>
        <p:blipFill>
          <a:blip r:embed="rId2"/>
          <a:stretch>
            <a:fillRect/>
          </a:stretch>
        </p:blipFill>
        <p:spPr>
          <a:xfrm>
            <a:off x="818248" y="408884"/>
            <a:ext cx="10533965" cy="5854830"/>
          </a:xfrm>
          <a:prstGeom prst="rect">
            <a:avLst/>
          </a:prstGeom>
        </p:spPr>
      </p:pic>
    </p:spTree>
    <p:extLst>
      <p:ext uri="{BB962C8B-B14F-4D97-AF65-F5344CB8AC3E}">
        <p14:creationId xmlns:p14="http://schemas.microsoft.com/office/powerpoint/2010/main" val="30004928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551775" y="838200"/>
            <a:ext cx="9150409" cy="5148538"/>
          </a:xfrm>
          <a:prstGeom prst="rect">
            <a:avLst/>
          </a:prstGeom>
        </p:spPr>
      </p:pic>
    </p:spTree>
    <p:extLst>
      <p:ext uri="{BB962C8B-B14F-4D97-AF65-F5344CB8AC3E}">
        <p14:creationId xmlns:p14="http://schemas.microsoft.com/office/powerpoint/2010/main" val="164428726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56410" y="315502"/>
            <a:ext cx="6688183" cy="6381389"/>
          </a:xfrm>
          <a:prstGeom prst="rect">
            <a:avLst/>
          </a:prstGeom>
        </p:spPr>
      </p:pic>
    </p:spTree>
    <p:extLst>
      <p:ext uri="{BB962C8B-B14F-4D97-AF65-F5344CB8AC3E}">
        <p14:creationId xmlns:p14="http://schemas.microsoft.com/office/powerpoint/2010/main" val="341595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094403"/>
            <a:ext cx="8621199" cy="5196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2092413" y="1094403"/>
            <a:ext cx="2356924" cy="923329"/>
            <a:chOff x="5967886" y="3154978"/>
            <a:chExt cx="1989155" cy="923329"/>
          </a:xfrm>
        </p:grpSpPr>
        <p:cxnSp>
          <p:nvCxnSpPr>
            <p:cNvPr id="7" name="Straight Connector 6"/>
            <p:cNvCxnSpPr>
              <a:endCxn id="8" idx="1"/>
            </p:cNvCxnSpPr>
            <p:nvPr/>
          </p:nvCxnSpPr>
          <p:spPr>
            <a:xfrm>
              <a:off x="5967886" y="3324255"/>
              <a:ext cx="236247"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204133" y="3154978"/>
              <a:ext cx="1236236" cy="338554"/>
            </a:xfrm>
            <a:prstGeom prst="rect">
              <a:avLst/>
            </a:prstGeom>
            <a:noFill/>
          </p:spPr>
          <p:txBody>
            <a:bodyPr wrap="none" rtlCol="0">
              <a:spAutoFit/>
            </a:bodyPr>
            <a:lstStyle/>
            <a:p>
              <a:r>
                <a:rPr lang="en-US" sz="1600" b="1" dirty="0">
                  <a:solidFill>
                    <a:schemeClr val="bg1"/>
                  </a:solidFill>
                </a:rPr>
                <a:t>Homicides</a:t>
              </a:r>
            </a:p>
          </p:txBody>
        </p:sp>
        <p:cxnSp>
          <p:nvCxnSpPr>
            <p:cNvPr id="9" name="Straight Connector 8"/>
            <p:cNvCxnSpPr/>
            <p:nvPr/>
          </p:nvCxnSpPr>
          <p:spPr>
            <a:xfrm>
              <a:off x="5967886" y="3657600"/>
              <a:ext cx="2286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253846" y="3493532"/>
              <a:ext cx="1703195" cy="584775"/>
            </a:xfrm>
            <a:prstGeom prst="rect">
              <a:avLst/>
            </a:prstGeom>
            <a:noFill/>
          </p:spPr>
          <p:txBody>
            <a:bodyPr wrap="square" rtlCol="0">
              <a:spAutoFit/>
            </a:bodyPr>
            <a:lstStyle/>
            <a:p>
              <a:r>
                <a:rPr lang="en-US" sz="1600" b="1" dirty="0">
                  <a:solidFill>
                    <a:schemeClr val="bg1"/>
                  </a:solidFill>
                </a:rPr>
                <a:t>Drug Overdoses</a:t>
              </a:r>
            </a:p>
          </p:txBody>
        </p:sp>
      </p:grpSp>
      <p:sp>
        <p:nvSpPr>
          <p:cNvPr id="3" name="TextBox 2"/>
          <p:cNvSpPr txBox="1"/>
          <p:nvPr/>
        </p:nvSpPr>
        <p:spPr>
          <a:xfrm>
            <a:off x="3147004" y="239751"/>
            <a:ext cx="5118581" cy="892552"/>
          </a:xfrm>
          <a:prstGeom prst="rect">
            <a:avLst/>
          </a:prstGeom>
          <a:noFill/>
        </p:spPr>
        <p:txBody>
          <a:bodyPr wrap="none" rtlCol="0">
            <a:spAutoFit/>
          </a:bodyPr>
          <a:lstStyle/>
          <a:p>
            <a:pPr algn="ctr"/>
            <a:r>
              <a:rPr lang="en-US" sz="2600" b="1" dirty="0">
                <a:solidFill>
                  <a:schemeClr val="bg1"/>
                </a:solidFill>
              </a:rPr>
              <a:t>Autopsies Conducted 2014 – 2018</a:t>
            </a:r>
          </a:p>
          <a:p>
            <a:pPr algn="ctr"/>
            <a:r>
              <a:rPr lang="en-US" sz="2600" b="1" dirty="0">
                <a:solidFill>
                  <a:schemeClr val="bg1"/>
                </a:solidFill>
              </a:rPr>
              <a:t>Homicides vs. Drug Overdoses</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581" y="216096"/>
            <a:ext cx="1066800" cy="854652"/>
          </a:xfrm>
          <a:prstGeom prst="rect">
            <a:avLst/>
          </a:prstGeom>
        </p:spPr>
      </p:pic>
    </p:spTree>
    <p:extLst>
      <p:ext uri="{BB962C8B-B14F-4D97-AF65-F5344CB8AC3E}">
        <p14:creationId xmlns:p14="http://schemas.microsoft.com/office/powerpoint/2010/main" val="37585299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1">
      <a:dk1>
        <a:sysClr val="windowText" lastClr="000000"/>
      </a:dk1>
      <a:lt1>
        <a:srgbClr val="FFFFFF"/>
      </a:lt1>
      <a:dk2>
        <a:srgbClr val="00BBFF"/>
      </a:dk2>
      <a:lt2>
        <a:srgbClr val="FFAA27"/>
      </a:lt2>
      <a:accent1>
        <a:srgbClr val="001431"/>
      </a:accent1>
      <a:accent2>
        <a:srgbClr val="D14C00"/>
      </a:accent2>
      <a:accent3>
        <a:srgbClr val="142F5C"/>
      </a:accent3>
      <a:accent4>
        <a:srgbClr val="FFC000"/>
      </a:accent4>
      <a:accent5>
        <a:srgbClr val="5E441C"/>
      </a:accent5>
      <a:accent6>
        <a:srgbClr val="149F2F"/>
      </a:accent6>
      <a:hlink>
        <a:srgbClr val="00BBFF"/>
      </a:hlink>
      <a:folHlink>
        <a:srgbClr val="00BBFF"/>
      </a:folHlink>
    </a:clrScheme>
    <a:fontScheme name="Custom 12">
      <a:majorFont>
        <a:latin typeface="Book Antiqua"/>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solidFill>
            <a:schemeClr val="bg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itch_Deck_Generic_Abstract_MO - v4" id="{081ED41F-EC17-481F-9AAA-53A32AB5361A}" vid="{F4F09677-1FFA-483D-8949-3522B0A15FD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31B41D-C4DE-41D5-B883-BFE1CC1FFE9C}">
  <ds:schemaRefs>
    <ds:schemaRef ds:uri="fb0879af-3eba-417a-a55a-ffe6dcd6ca77"/>
    <ds:schemaRef ds:uri="http://schemas.microsoft.com/office/2006/metadata/properties"/>
    <ds:schemaRef ds:uri="http://purl.org/dc/terms/"/>
    <ds:schemaRef ds:uri="http://schemas.microsoft.com/sharepoint/v3"/>
    <ds:schemaRef ds:uri="http://schemas.microsoft.com/office/2006/documentManagement/types"/>
    <ds:schemaRef ds:uri="http://schemas.openxmlformats.org/package/2006/metadata/core-properties"/>
    <ds:schemaRef ds:uri="6dc4bcd6-49db-4c07-9060-8acfc67cef9f"/>
    <ds:schemaRef ds:uri="http://purl.org/dc/elements/1.1/"/>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11E645E5-0105-4597-A6C9-FF428BAEF1DD}">
  <ds:schemaRefs>
    <ds:schemaRef ds:uri="http://schemas.microsoft.com/sharepoint/v3/contenttype/forms"/>
  </ds:schemaRefs>
</ds:datastoreItem>
</file>

<file path=customXml/itemProps3.xml><?xml version="1.0" encoding="utf-8"?>
<ds:datastoreItem xmlns:ds="http://schemas.openxmlformats.org/officeDocument/2006/customXml" ds:itemID="{6F66A90A-9146-4A69-9CBB-F93429A11E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Colorful abstract pitch deck</Template>
  <TotalTime>0</TotalTime>
  <Words>515</Words>
  <Application>Microsoft Office PowerPoint</Application>
  <PresentationFormat>Widescreen</PresentationFormat>
  <Paragraphs>94</Paragraphs>
  <Slides>43</Slides>
  <Notes>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43</vt:i4>
      </vt:variant>
    </vt:vector>
  </HeadingPairs>
  <TitlesOfParts>
    <vt:vector size="54" baseType="lpstr">
      <vt:lpstr>Arial</vt:lpstr>
      <vt:lpstr>Book Antiqua</vt:lpstr>
      <vt:lpstr>Calibri</vt:lpstr>
      <vt:lpstr>Calibri,Bold</vt:lpstr>
      <vt:lpstr>Consolas</vt:lpstr>
      <vt:lpstr>Franklin Gothic Book</vt:lpstr>
      <vt:lpstr>Rockwell</vt:lpstr>
      <vt:lpstr>Tahoma</vt:lpstr>
      <vt:lpstr>Times New Roman</vt:lpstr>
      <vt:lpstr>Wingdings</vt:lpstr>
      <vt:lpstr>Office Theme</vt:lpstr>
      <vt:lpstr>Arkansas Opidemic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Circle of Addiction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Solution: 20-13-1604  Opioid antagonist – Immunity-ACT 1222 of 2015</vt:lpstr>
      <vt:lpstr>PowerPoint Presentation</vt:lpstr>
      <vt:lpstr>Identifying an Opioid Overdose</vt:lpstr>
      <vt:lpstr>PowerPoint Presentation</vt:lpstr>
      <vt:lpstr>PowerPoint Presentation</vt:lpstr>
      <vt:lpstr>PowerPoint Presentation</vt:lpstr>
      <vt:lpstr>JOSHUA ASHLEY-PAULEY ACT ACT 1114 OF 2015</vt:lpstr>
      <vt:lpstr>PowerPoint Presentation</vt:lpstr>
      <vt:lpstr>Quick Fact</vt:lpstr>
      <vt:lpstr>Drug Take Back – Quantity in Pounds?</vt:lpstr>
      <vt:lpstr>www.artakeback.org</vt:lpstr>
      <vt:lpstr>PowerPoint Presentation</vt:lpstr>
      <vt:lpstr>PowerPoint Presentation</vt:lpstr>
      <vt:lpstr>PowerPoint Presentation</vt:lpstr>
      <vt:lpstr>Advanced Overdose Investigation</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2019-04-02T01:03:48Z</dcterms:created>
  <dcterms:modified xsi:type="dcterms:W3CDTF">2020-02-04T16:14:22Z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